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5"/>
  </p:sldMasterIdLst>
  <p:notesMasterIdLst>
    <p:notesMasterId r:id="rId16"/>
  </p:notesMasterIdLst>
  <p:sldIdLst>
    <p:sldId id="256" r:id="rId6"/>
    <p:sldId id="354" r:id="rId7"/>
    <p:sldId id="325" r:id="rId8"/>
    <p:sldId id="348" r:id="rId9"/>
    <p:sldId id="349" r:id="rId10"/>
    <p:sldId id="350" r:id="rId11"/>
    <p:sldId id="351" r:id="rId12"/>
    <p:sldId id="352" r:id="rId13"/>
    <p:sldId id="286" r:id="rId14"/>
    <p:sldId id="35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F5F"/>
    <a:srgbClr val="D64145"/>
    <a:srgbClr val="D6222E"/>
    <a:srgbClr val="D70020"/>
    <a:srgbClr val="D70000"/>
    <a:srgbClr val="D3AEF8"/>
    <a:srgbClr val="BC84F4"/>
    <a:srgbClr val="87A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6899E-9756-0A4C-8D6A-534D9733BB0C}" v="2420" dt="2024-03-06T04:12:27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5279"/>
  </p:normalViewPr>
  <p:slideViewPr>
    <p:cSldViewPr snapToGrid="0">
      <p:cViewPr varScale="1">
        <p:scale>
          <a:sx n="115" d="100"/>
          <a:sy n="115" d="100"/>
        </p:scale>
        <p:origin x="10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Farrell" userId="d57b5d6a-d989-499c-8808-33da856347a6" providerId="ADAL" clId="{DB96899E-9756-0A4C-8D6A-534D9733BB0C}"/>
    <pc:docChg chg="undo custSel addSld delSld modSld sldOrd">
      <pc:chgData name="Jack Farrell" userId="d57b5d6a-d989-499c-8808-33da856347a6" providerId="ADAL" clId="{DB96899E-9756-0A4C-8D6A-534D9733BB0C}" dt="2024-03-06T04:12:27.572" v="4438"/>
      <pc:docMkLst>
        <pc:docMk/>
      </pc:docMkLst>
      <pc:sldChg chg="modSp mod">
        <pc:chgData name="Jack Farrell" userId="d57b5d6a-d989-499c-8808-33da856347a6" providerId="ADAL" clId="{DB96899E-9756-0A4C-8D6A-534D9733BB0C}" dt="2024-02-20T21:18:11.113" v="1147" actId="1036"/>
        <pc:sldMkLst>
          <pc:docMk/>
          <pc:sldMk cId="1936823813" sldId="256"/>
        </pc:sldMkLst>
        <pc:spChg chg="mod">
          <ac:chgData name="Jack Farrell" userId="d57b5d6a-d989-499c-8808-33da856347a6" providerId="ADAL" clId="{DB96899E-9756-0A4C-8D6A-534D9733BB0C}" dt="2024-02-20T20:28:45.586" v="961" actId="27636"/>
          <ac:spMkLst>
            <pc:docMk/>
            <pc:sldMk cId="1936823813" sldId="256"/>
            <ac:spMk id="2" creationId="{FE1004A2-4BB2-59C5-CE3E-6043172C5B25}"/>
          </ac:spMkLst>
        </pc:spChg>
        <pc:spChg chg="mod">
          <ac:chgData name="Jack Farrell" userId="d57b5d6a-d989-499c-8808-33da856347a6" providerId="ADAL" clId="{DB96899E-9756-0A4C-8D6A-534D9733BB0C}" dt="2024-02-20T21:18:11.113" v="1147" actId="1036"/>
          <ac:spMkLst>
            <pc:docMk/>
            <pc:sldMk cId="1936823813" sldId="256"/>
            <ac:spMk id="3" creationId="{8E5589C2-324A-7C32-C7B6-9D4D4EB22440}"/>
          </ac:spMkLst>
        </pc:spChg>
      </pc:sldChg>
      <pc:sldChg chg="delSp modSp add mod modAnim">
        <pc:chgData name="Jack Farrell" userId="d57b5d6a-d989-499c-8808-33da856347a6" providerId="ADAL" clId="{DB96899E-9756-0A4C-8D6A-534D9733BB0C}" dt="2024-03-06T04:08:52.929" v="4418" actId="1035"/>
        <pc:sldMkLst>
          <pc:docMk/>
          <pc:sldMk cId="1482530279" sldId="286"/>
        </pc:sldMkLst>
        <pc:spChg chg="mod">
          <ac:chgData name="Jack Farrell" userId="d57b5d6a-d989-499c-8808-33da856347a6" providerId="ADAL" clId="{DB96899E-9756-0A4C-8D6A-534D9733BB0C}" dt="2024-03-05T22:13:11.209" v="3937" actId="207"/>
          <ac:spMkLst>
            <pc:docMk/>
            <pc:sldMk cId="1482530279" sldId="286"/>
            <ac:spMk id="2" creationId="{DFEB9A90-F603-EE27-0FBC-02E98E722EA1}"/>
          </ac:spMkLst>
        </pc:spChg>
        <pc:spChg chg="mod">
          <ac:chgData name="Jack Farrell" userId="d57b5d6a-d989-499c-8808-33da856347a6" providerId="ADAL" clId="{DB96899E-9756-0A4C-8D6A-534D9733BB0C}" dt="2024-03-05T22:17:11.975" v="4309" actId="20577"/>
          <ac:spMkLst>
            <pc:docMk/>
            <pc:sldMk cId="1482530279" sldId="286"/>
            <ac:spMk id="3" creationId="{2F81FC57-F882-FAD1-80BF-45531E983B3F}"/>
          </ac:spMkLst>
        </pc:spChg>
        <pc:spChg chg="mod">
          <ac:chgData name="Jack Farrell" userId="d57b5d6a-d989-499c-8808-33da856347a6" providerId="ADAL" clId="{DB96899E-9756-0A4C-8D6A-534D9733BB0C}" dt="2024-03-06T04:08:38.005" v="4414" actId="1035"/>
          <ac:spMkLst>
            <pc:docMk/>
            <pc:sldMk cId="1482530279" sldId="286"/>
            <ac:spMk id="4" creationId="{0AB076D0-1B19-99DE-EA54-AEBCDE9DEA4A}"/>
          </ac:spMkLst>
        </pc:spChg>
        <pc:spChg chg="mod">
          <ac:chgData name="Jack Farrell" userId="d57b5d6a-d989-499c-8808-33da856347a6" providerId="ADAL" clId="{DB96899E-9756-0A4C-8D6A-534D9733BB0C}" dt="2024-03-06T04:08:38.005" v="4414" actId="1035"/>
          <ac:spMkLst>
            <pc:docMk/>
            <pc:sldMk cId="1482530279" sldId="286"/>
            <ac:spMk id="6" creationId="{0D116F18-EEC5-7FD2-E2A0-B577D35599A1}"/>
          </ac:spMkLst>
        </pc:spChg>
        <pc:spChg chg="mod">
          <ac:chgData name="Jack Farrell" userId="d57b5d6a-d989-499c-8808-33da856347a6" providerId="ADAL" clId="{DB96899E-9756-0A4C-8D6A-534D9733BB0C}" dt="2024-03-06T04:08:52.929" v="4418" actId="1035"/>
          <ac:spMkLst>
            <pc:docMk/>
            <pc:sldMk cId="1482530279" sldId="286"/>
            <ac:spMk id="8" creationId="{72035741-DC07-D74E-15E3-10E209E16D47}"/>
          </ac:spMkLst>
        </pc:spChg>
        <pc:spChg chg="mod">
          <ac:chgData name="Jack Farrell" userId="d57b5d6a-d989-499c-8808-33da856347a6" providerId="ADAL" clId="{DB96899E-9756-0A4C-8D6A-534D9733BB0C}" dt="2024-03-06T04:08:48.246" v="4415" actId="1076"/>
          <ac:spMkLst>
            <pc:docMk/>
            <pc:sldMk cId="1482530279" sldId="286"/>
            <ac:spMk id="9" creationId="{054E5107-E7A8-1E84-A44C-C1113F33B0D1}"/>
          </ac:spMkLst>
        </pc:spChg>
        <pc:spChg chg="del">
          <ac:chgData name="Jack Farrell" userId="d57b5d6a-d989-499c-8808-33da856347a6" providerId="ADAL" clId="{DB96899E-9756-0A4C-8D6A-534D9733BB0C}" dt="2024-03-05T22:06:30.856" v="3932" actId="478"/>
          <ac:spMkLst>
            <pc:docMk/>
            <pc:sldMk cId="1482530279" sldId="286"/>
            <ac:spMk id="13" creationId="{027B4232-96E1-926E-0E81-368B8D5F4374}"/>
          </ac:spMkLst>
        </pc:spChg>
        <pc:spChg chg="mod">
          <ac:chgData name="Jack Farrell" userId="d57b5d6a-d989-499c-8808-33da856347a6" providerId="ADAL" clId="{DB96899E-9756-0A4C-8D6A-534D9733BB0C}" dt="2024-03-06T04:08:38.005" v="4414" actId="1035"/>
          <ac:spMkLst>
            <pc:docMk/>
            <pc:sldMk cId="1482530279" sldId="286"/>
            <ac:spMk id="14" creationId="{CB2243DB-B680-CE19-AED2-4A3F11CD92DB}"/>
          </ac:spMkLst>
        </pc:spChg>
        <pc:spChg chg="mod">
          <ac:chgData name="Jack Farrell" userId="d57b5d6a-d989-499c-8808-33da856347a6" providerId="ADAL" clId="{DB96899E-9756-0A4C-8D6A-534D9733BB0C}" dt="2024-03-06T04:08:38.005" v="4414" actId="1035"/>
          <ac:spMkLst>
            <pc:docMk/>
            <pc:sldMk cId="1482530279" sldId="286"/>
            <ac:spMk id="15" creationId="{4CE27D86-702E-0223-4569-B2081A5E19BE}"/>
          </ac:spMkLst>
        </pc:spChg>
      </pc:sldChg>
      <pc:sldChg chg="del">
        <pc:chgData name="Jack Farrell" userId="d57b5d6a-d989-499c-8808-33da856347a6" providerId="ADAL" clId="{DB96899E-9756-0A4C-8D6A-534D9733BB0C}" dt="2024-02-20T19:20:16.960" v="476" actId="2696"/>
        <pc:sldMkLst>
          <pc:docMk/>
          <pc:sldMk cId="1944595585" sldId="300"/>
        </pc:sldMkLst>
      </pc:sldChg>
      <pc:sldChg chg="addSp delSp modSp mod modAnim">
        <pc:chgData name="Jack Farrell" userId="d57b5d6a-d989-499c-8808-33da856347a6" providerId="ADAL" clId="{DB96899E-9756-0A4C-8D6A-534D9733BB0C}" dt="2024-03-06T04:09:25.262" v="4423"/>
        <pc:sldMkLst>
          <pc:docMk/>
          <pc:sldMk cId="778358284" sldId="325"/>
        </pc:sldMkLst>
        <pc:spChg chg="mod">
          <ac:chgData name="Jack Farrell" userId="d57b5d6a-d989-499c-8808-33da856347a6" providerId="ADAL" clId="{DB96899E-9756-0A4C-8D6A-534D9733BB0C}" dt="2024-03-06T03:52:48.010" v="4364" actId="207"/>
          <ac:spMkLst>
            <pc:docMk/>
            <pc:sldMk cId="778358284" sldId="325"/>
            <ac:spMk id="2" creationId="{A1103670-B68F-791C-4566-4859823A7A74}"/>
          </ac:spMkLst>
        </pc:spChg>
        <pc:spChg chg="mod">
          <ac:chgData name="Jack Farrell" userId="d57b5d6a-d989-499c-8808-33da856347a6" providerId="ADAL" clId="{DB96899E-9756-0A4C-8D6A-534D9733BB0C}" dt="2024-03-05T21:25:12.703" v="3310" actId="20577"/>
          <ac:spMkLst>
            <pc:docMk/>
            <pc:sldMk cId="778358284" sldId="325"/>
            <ac:spMk id="3" creationId="{A3984FDC-0B63-651B-33F9-F3C0A50A59E8}"/>
          </ac:spMkLst>
        </pc:spChg>
        <pc:spChg chg="add mod">
          <ac:chgData name="Jack Farrell" userId="d57b5d6a-d989-499c-8808-33da856347a6" providerId="ADAL" clId="{DB96899E-9756-0A4C-8D6A-534D9733BB0C}" dt="2024-03-05T21:27:01.667" v="3368" actId="1076"/>
          <ac:spMkLst>
            <pc:docMk/>
            <pc:sldMk cId="778358284" sldId="325"/>
            <ac:spMk id="4" creationId="{20B809BF-A393-FCA9-547E-527A7A594C2B}"/>
          </ac:spMkLst>
        </pc:spChg>
        <pc:spChg chg="mod">
          <ac:chgData name="Jack Farrell" userId="d57b5d6a-d989-499c-8808-33da856347a6" providerId="ADAL" clId="{DB96899E-9756-0A4C-8D6A-534D9733BB0C}" dt="2024-03-05T21:18:57.147" v="3247" actId="1035"/>
          <ac:spMkLst>
            <pc:docMk/>
            <pc:sldMk cId="778358284" sldId="325"/>
            <ac:spMk id="11" creationId="{114FB1FA-D017-0D73-F5BF-ECF37D678B56}"/>
          </ac:spMkLst>
        </pc:spChg>
        <pc:spChg chg="mod">
          <ac:chgData name="Jack Farrell" userId="d57b5d6a-d989-499c-8808-33da856347a6" providerId="ADAL" clId="{DB96899E-9756-0A4C-8D6A-534D9733BB0C}" dt="2024-03-05T21:25:17.182" v="3311" actId="1076"/>
          <ac:spMkLst>
            <pc:docMk/>
            <pc:sldMk cId="778358284" sldId="325"/>
            <ac:spMk id="15" creationId="{D674055B-F1E4-FD4C-C6A0-8939E804891F}"/>
          </ac:spMkLst>
        </pc:spChg>
        <pc:spChg chg="del">
          <ac:chgData name="Jack Farrell" userId="d57b5d6a-d989-499c-8808-33da856347a6" providerId="ADAL" clId="{DB96899E-9756-0A4C-8D6A-534D9733BB0C}" dt="2024-03-05T17:41:36.079" v="2196" actId="478"/>
          <ac:spMkLst>
            <pc:docMk/>
            <pc:sldMk cId="778358284" sldId="325"/>
            <ac:spMk id="16" creationId="{6D9A6921-95F4-87FA-F498-66D3F6B86BEC}"/>
          </ac:spMkLst>
        </pc:spChg>
        <pc:spChg chg="del">
          <ac:chgData name="Jack Farrell" userId="d57b5d6a-d989-499c-8808-33da856347a6" providerId="ADAL" clId="{DB96899E-9756-0A4C-8D6A-534D9733BB0C}" dt="2024-03-05T17:41:36.079" v="2196" actId="478"/>
          <ac:spMkLst>
            <pc:docMk/>
            <pc:sldMk cId="778358284" sldId="325"/>
            <ac:spMk id="17" creationId="{B56DF21D-7A27-2873-C669-59CFEDBDAE17}"/>
          </ac:spMkLst>
        </pc:spChg>
        <pc:spChg chg="mod">
          <ac:chgData name="Jack Farrell" userId="d57b5d6a-d989-499c-8808-33da856347a6" providerId="ADAL" clId="{DB96899E-9756-0A4C-8D6A-534D9733BB0C}" dt="2024-03-05T21:18:57.147" v="3247" actId="1035"/>
          <ac:spMkLst>
            <pc:docMk/>
            <pc:sldMk cId="778358284" sldId="325"/>
            <ac:spMk id="18" creationId="{68073668-93FC-4D07-E985-3D4706215031}"/>
          </ac:spMkLst>
        </pc:spChg>
        <pc:spChg chg="mod">
          <ac:chgData name="Jack Farrell" userId="d57b5d6a-d989-499c-8808-33da856347a6" providerId="ADAL" clId="{DB96899E-9756-0A4C-8D6A-534D9733BB0C}" dt="2024-03-05T21:25:42.230" v="3314" actId="1076"/>
          <ac:spMkLst>
            <pc:docMk/>
            <pc:sldMk cId="778358284" sldId="325"/>
            <ac:spMk id="19" creationId="{1F2F39F6-9623-C1D1-D0A0-63941144A9F8}"/>
          </ac:spMkLst>
        </pc:spChg>
        <pc:spChg chg="mod">
          <ac:chgData name="Jack Farrell" userId="d57b5d6a-d989-499c-8808-33da856347a6" providerId="ADAL" clId="{DB96899E-9756-0A4C-8D6A-534D9733BB0C}" dt="2024-03-05T21:25:47.136" v="3315" actId="1076"/>
          <ac:spMkLst>
            <pc:docMk/>
            <pc:sldMk cId="778358284" sldId="325"/>
            <ac:spMk id="21" creationId="{986FD5E6-2BF4-E091-BCDB-97358CF2D37D}"/>
          </ac:spMkLst>
        </pc:spChg>
      </pc:sldChg>
      <pc:sldChg chg="modSp del mod modAnim modNotesTx">
        <pc:chgData name="Jack Farrell" userId="d57b5d6a-d989-499c-8808-33da856347a6" providerId="ADAL" clId="{DB96899E-9756-0A4C-8D6A-534D9733BB0C}" dt="2024-03-04T21:43:53.399" v="1216" actId="2696"/>
        <pc:sldMkLst>
          <pc:docMk/>
          <pc:sldMk cId="1088956842" sldId="346"/>
        </pc:sldMkLst>
        <pc:spChg chg="mod">
          <ac:chgData name="Jack Farrell" userId="d57b5d6a-d989-499c-8808-33da856347a6" providerId="ADAL" clId="{DB96899E-9756-0A4C-8D6A-534D9733BB0C}" dt="2024-02-20T20:07:58.749" v="624" actId="20577"/>
          <ac:spMkLst>
            <pc:docMk/>
            <pc:sldMk cId="1088956842" sldId="346"/>
            <ac:spMk id="2" creationId="{A1103670-B68F-791C-4566-4859823A7A74}"/>
          </ac:spMkLst>
        </pc:spChg>
        <pc:spChg chg="mod">
          <ac:chgData name="Jack Farrell" userId="d57b5d6a-d989-499c-8808-33da856347a6" providerId="ADAL" clId="{DB96899E-9756-0A4C-8D6A-534D9733BB0C}" dt="2024-02-20T20:08:06.659" v="625" actId="113"/>
          <ac:spMkLst>
            <pc:docMk/>
            <pc:sldMk cId="1088956842" sldId="346"/>
            <ac:spMk id="3" creationId="{A3984FDC-0B63-651B-33F9-F3C0A50A59E8}"/>
          </ac:spMkLst>
        </pc:spChg>
      </pc:sldChg>
      <pc:sldChg chg="addSp delSp modSp mod delAnim modAnim modNotesTx">
        <pc:chgData name="Jack Farrell" userId="d57b5d6a-d989-499c-8808-33da856347a6" providerId="ADAL" clId="{DB96899E-9756-0A4C-8D6A-534D9733BB0C}" dt="2024-03-06T04:11:58.560" v="4435"/>
        <pc:sldMkLst>
          <pc:docMk/>
          <pc:sldMk cId="2494464666" sldId="348"/>
        </pc:sldMkLst>
        <pc:spChg chg="mod">
          <ac:chgData name="Jack Farrell" userId="d57b5d6a-d989-499c-8808-33da856347a6" providerId="ADAL" clId="{DB96899E-9756-0A4C-8D6A-534D9733BB0C}" dt="2024-03-05T21:27:15.302" v="3370" actId="207"/>
          <ac:spMkLst>
            <pc:docMk/>
            <pc:sldMk cId="2494464666" sldId="348"/>
            <ac:spMk id="2" creationId="{A1103670-B68F-791C-4566-4859823A7A74}"/>
          </ac:spMkLst>
        </pc:spChg>
        <pc:spChg chg="mod">
          <ac:chgData name="Jack Farrell" userId="d57b5d6a-d989-499c-8808-33da856347a6" providerId="ADAL" clId="{DB96899E-9756-0A4C-8D6A-534D9733BB0C}" dt="2024-03-05T21:29:17.673" v="3405" actId="5793"/>
          <ac:spMkLst>
            <pc:docMk/>
            <pc:sldMk cId="2494464666" sldId="348"/>
            <ac:spMk id="3" creationId="{A3984FDC-0B63-651B-33F9-F3C0A50A59E8}"/>
          </ac:spMkLst>
        </pc:spChg>
        <pc:spChg chg="mod">
          <ac:chgData name="Jack Farrell" userId="d57b5d6a-d989-499c-8808-33da856347a6" providerId="ADAL" clId="{DB96899E-9756-0A4C-8D6A-534D9733BB0C}" dt="2024-03-05T21:33:05.450" v="3591" actId="1076"/>
          <ac:spMkLst>
            <pc:docMk/>
            <pc:sldMk cId="2494464666" sldId="348"/>
            <ac:spMk id="4" creationId="{5DF16F04-84A2-A08F-AC43-73D8BDD82A00}"/>
          </ac:spMkLst>
        </pc:spChg>
        <pc:spChg chg="del mod">
          <ac:chgData name="Jack Farrell" userId="d57b5d6a-d989-499c-8808-33da856347a6" providerId="ADAL" clId="{DB96899E-9756-0A4C-8D6A-534D9733BB0C}" dt="2024-03-05T21:31:53.255" v="3547" actId="478"/>
          <ac:spMkLst>
            <pc:docMk/>
            <pc:sldMk cId="2494464666" sldId="348"/>
            <ac:spMk id="5" creationId="{AD50FDE3-5CA2-2F93-E05E-F7AA52C51BD4}"/>
          </ac:spMkLst>
        </pc:spChg>
        <pc:spChg chg="mod">
          <ac:chgData name="Jack Farrell" userId="d57b5d6a-d989-499c-8808-33da856347a6" providerId="ADAL" clId="{DB96899E-9756-0A4C-8D6A-534D9733BB0C}" dt="2024-03-05T21:33:17.103" v="3594" actId="14100"/>
          <ac:spMkLst>
            <pc:docMk/>
            <pc:sldMk cId="2494464666" sldId="348"/>
            <ac:spMk id="7" creationId="{D5775767-5C07-C773-0F78-DA58DB64F9EB}"/>
          </ac:spMkLst>
        </pc:spChg>
        <pc:spChg chg="mod">
          <ac:chgData name="Jack Farrell" userId="d57b5d6a-d989-499c-8808-33da856347a6" providerId="ADAL" clId="{DB96899E-9756-0A4C-8D6A-534D9733BB0C}" dt="2024-03-05T21:33:21.050" v="3595" actId="1076"/>
          <ac:spMkLst>
            <pc:docMk/>
            <pc:sldMk cId="2494464666" sldId="348"/>
            <ac:spMk id="10" creationId="{10ABD645-D552-4083-AE13-FDD22B0FEF7F}"/>
          </ac:spMkLst>
        </pc:spChg>
        <pc:spChg chg="add del mod">
          <ac:chgData name="Jack Farrell" userId="d57b5d6a-d989-499c-8808-33da856347a6" providerId="ADAL" clId="{DB96899E-9756-0A4C-8D6A-534D9733BB0C}" dt="2024-03-05T21:11:44.032" v="2884"/>
          <ac:spMkLst>
            <pc:docMk/>
            <pc:sldMk cId="2494464666" sldId="348"/>
            <ac:spMk id="11" creationId="{ECF0200A-94D5-EC3E-BC99-E9EFC2794D8F}"/>
          </ac:spMkLst>
        </pc:spChg>
        <pc:spChg chg="del">
          <ac:chgData name="Jack Farrell" userId="d57b5d6a-d989-499c-8808-33da856347a6" providerId="ADAL" clId="{DB96899E-9756-0A4C-8D6A-534D9733BB0C}" dt="2024-03-05T21:10:48.031" v="2796" actId="478"/>
          <ac:spMkLst>
            <pc:docMk/>
            <pc:sldMk cId="2494464666" sldId="348"/>
            <ac:spMk id="12" creationId="{640083C7-9E24-3D20-759A-F7E258EA0C35}"/>
          </ac:spMkLst>
        </pc:spChg>
        <pc:spChg chg="add mod">
          <ac:chgData name="Jack Farrell" userId="d57b5d6a-d989-499c-8808-33da856347a6" providerId="ADAL" clId="{DB96899E-9756-0A4C-8D6A-534D9733BB0C}" dt="2024-03-05T21:33:44.103" v="3609" actId="207"/>
          <ac:spMkLst>
            <pc:docMk/>
            <pc:sldMk cId="2494464666" sldId="348"/>
            <ac:spMk id="13" creationId="{868876E4-1779-6342-66BC-8B7CDDDF36CE}"/>
          </ac:spMkLst>
        </pc:spChg>
        <pc:spChg chg="add mod">
          <ac:chgData name="Jack Farrell" userId="d57b5d6a-d989-499c-8808-33da856347a6" providerId="ADAL" clId="{DB96899E-9756-0A4C-8D6A-534D9733BB0C}" dt="2024-03-05T21:29:35.026" v="3464" actId="1035"/>
          <ac:spMkLst>
            <pc:docMk/>
            <pc:sldMk cId="2494464666" sldId="348"/>
            <ac:spMk id="15" creationId="{B11824AC-89CE-75F8-C3B8-9FE328D069D2}"/>
          </ac:spMkLst>
        </pc:spChg>
        <pc:spChg chg="add del mod">
          <ac:chgData name="Jack Farrell" userId="d57b5d6a-d989-499c-8808-33da856347a6" providerId="ADAL" clId="{DB96899E-9756-0A4C-8D6A-534D9733BB0C}" dt="2024-03-05T21:30:36.554" v="3508" actId="478"/>
          <ac:spMkLst>
            <pc:docMk/>
            <pc:sldMk cId="2494464666" sldId="348"/>
            <ac:spMk id="16" creationId="{7B621275-1D2F-F1EF-C957-38C6CD726884}"/>
          </ac:spMkLst>
        </pc:spChg>
        <pc:spChg chg="add mod">
          <ac:chgData name="Jack Farrell" userId="d57b5d6a-d989-499c-8808-33da856347a6" providerId="ADAL" clId="{DB96899E-9756-0A4C-8D6A-534D9733BB0C}" dt="2024-03-05T21:32:43.423" v="3586" actId="1076"/>
          <ac:spMkLst>
            <pc:docMk/>
            <pc:sldMk cId="2494464666" sldId="348"/>
            <ac:spMk id="17" creationId="{B5593F23-1567-A285-C4AD-00B58B64CD58}"/>
          </ac:spMkLst>
        </pc:spChg>
        <pc:spChg chg="add mod">
          <ac:chgData name="Jack Farrell" userId="d57b5d6a-d989-499c-8808-33da856347a6" providerId="ADAL" clId="{DB96899E-9756-0A4C-8D6A-534D9733BB0C}" dt="2024-03-05T21:35:26.954" v="3838" actId="1035"/>
          <ac:spMkLst>
            <pc:docMk/>
            <pc:sldMk cId="2494464666" sldId="348"/>
            <ac:spMk id="18" creationId="{02D7E888-8A2D-33FD-F069-2C08D3346BC3}"/>
          </ac:spMkLst>
        </pc:spChg>
        <pc:spChg chg="del">
          <ac:chgData name="Jack Farrell" userId="d57b5d6a-d989-499c-8808-33da856347a6" providerId="ADAL" clId="{DB96899E-9756-0A4C-8D6A-534D9733BB0C}" dt="2024-03-05T21:10:48.031" v="2796" actId="478"/>
          <ac:spMkLst>
            <pc:docMk/>
            <pc:sldMk cId="2494464666" sldId="348"/>
            <ac:spMk id="20" creationId="{0B9C2C52-9840-5287-8B6A-8D44E9A0FB75}"/>
          </ac:spMkLst>
        </pc:spChg>
        <pc:picChg chg="del">
          <ac:chgData name="Jack Farrell" userId="d57b5d6a-d989-499c-8808-33da856347a6" providerId="ADAL" clId="{DB96899E-9756-0A4C-8D6A-534D9733BB0C}" dt="2024-03-05T21:10:48.031" v="2796" actId="478"/>
          <ac:picMkLst>
            <pc:docMk/>
            <pc:sldMk cId="2494464666" sldId="348"/>
            <ac:picMk id="14" creationId="{357B5019-952B-55F2-882D-A75993514CB6}"/>
          </ac:picMkLst>
        </pc:picChg>
      </pc:sldChg>
      <pc:sldChg chg="addSp delSp modSp mod modAnim modNotesTx">
        <pc:chgData name="Jack Farrell" userId="d57b5d6a-d989-499c-8808-33da856347a6" providerId="ADAL" clId="{DB96899E-9756-0A4C-8D6A-534D9733BB0C}" dt="2024-03-06T04:12:27.572" v="4438"/>
        <pc:sldMkLst>
          <pc:docMk/>
          <pc:sldMk cId="3254113619" sldId="349"/>
        </pc:sldMkLst>
        <pc:spChg chg="mod">
          <ac:chgData name="Jack Farrell" userId="d57b5d6a-d989-499c-8808-33da856347a6" providerId="ADAL" clId="{DB96899E-9756-0A4C-8D6A-534D9733BB0C}" dt="2024-03-05T17:38:02.743" v="2160" actId="20577"/>
          <ac:spMkLst>
            <pc:docMk/>
            <pc:sldMk cId="3254113619" sldId="349"/>
            <ac:spMk id="2" creationId="{A1103670-B68F-791C-4566-4859823A7A74}"/>
          </ac:spMkLst>
        </pc:spChg>
        <pc:spChg chg="mod">
          <ac:chgData name="Jack Farrell" userId="d57b5d6a-d989-499c-8808-33da856347a6" providerId="ADAL" clId="{DB96899E-9756-0A4C-8D6A-534D9733BB0C}" dt="2024-03-05T22:15:46.613" v="4128" actId="20577"/>
          <ac:spMkLst>
            <pc:docMk/>
            <pc:sldMk cId="3254113619" sldId="349"/>
            <ac:spMk id="3" creationId="{A3984FDC-0B63-651B-33F9-F3C0A50A59E8}"/>
          </ac:spMkLst>
        </pc:spChg>
        <pc:spChg chg="add mod">
          <ac:chgData name="Jack Farrell" userId="d57b5d6a-d989-499c-8808-33da856347a6" providerId="ADAL" clId="{DB96899E-9756-0A4C-8D6A-534D9733BB0C}" dt="2024-03-05T22:15:01.769" v="4003" actId="1076"/>
          <ac:spMkLst>
            <pc:docMk/>
            <pc:sldMk cId="3254113619" sldId="349"/>
            <ac:spMk id="4" creationId="{3C8617C9-E686-7461-C66A-DDBC69048770}"/>
          </ac:spMkLst>
        </pc:spChg>
        <pc:spChg chg="mod">
          <ac:chgData name="Jack Farrell" userId="d57b5d6a-d989-499c-8808-33da856347a6" providerId="ADAL" clId="{DB96899E-9756-0A4C-8D6A-534D9733BB0C}" dt="2024-03-05T22:14:57.822" v="4002" actId="1076"/>
          <ac:spMkLst>
            <pc:docMk/>
            <pc:sldMk cId="3254113619" sldId="349"/>
            <ac:spMk id="11" creationId="{678F50DE-E68B-7047-F0D9-079A189240E0}"/>
          </ac:spMkLst>
        </pc:spChg>
        <pc:spChg chg="del">
          <ac:chgData name="Jack Farrell" userId="d57b5d6a-d989-499c-8808-33da856347a6" providerId="ADAL" clId="{DB96899E-9756-0A4C-8D6A-534D9733BB0C}" dt="2024-02-20T19:34:45.076" v="613" actId="478"/>
          <ac:spMkLst>
            <pc:docMk/>
            <pc:sldMk cId="3254113619" sldId="349"/>
            <ac:spMk id="13" creationId="{ECE25D2F-0F9A-6E80-6413-A85DDC87A0AB}"/>
          </ac:spMkLst>
        </pc:spChg>
        <pc:spChg chg="mod">
          <ac:chgData name="Jack Farrell" userId="d57b5d6a-d989-499c-8808-33da856347a6" providerId="ADAL" clId="{DB96899E-9756-0A4C-8D6A-534D9733BB0C}" dt="2024-03-05T22:15:01.769" v="4003" actId="1076"/>
          <ac:spMkLst>
            <pc:docMk/>
            <pc:sldMk cId="3254113619" sldId="349"/>
            <ac:spMk id="15" creationId="{ABA3DB9B-2853-B2FC-5AD7-30BA73B18123}"/>
          </ac:spMkLst>
        </pc:spChg>
        <pc:spChg chg="mod">
          <ac:chgData name="Jack Farrell" userId="d57b5d6a-d989-499c-8808-33da856347a6" providerId="ADAL" clId="{DB96899E-9756-0A4C-8D6A-534D9733BB0C}" dt="2024-03-05T22:13:38" v="3945" actId="1036"/>
          <ac:spMkLst>
            <pc:docMk/>
            <pc:sldMk cId="3254113619" sldId="349"/>
            <ac:spMk id="16" creationId="{B84BB4BE-410C-719F-83FB-3CFA5B7506B5}"/>
          </ac:spMkLst>
        </pc:spChg>
        <pc:spChg chg="mod">
          <ac:chgData name="Jack Farrell" userId="d57b5d6a-d989-499c-8808-33da856347a6" providerId="ADAL" clId="{DB96899E-9756-0A4C-8D6A-534D9733BB0C}" dt="2024-03-05T22:13:53.036" v="3996" actId="1038"/>
          <ac:spMkLst>
            <pc:docMk/>
            <pc:sldMk cId="3254113619" sldId="349"/>
            <ac:spMk id="18" creationId="{280E4AF1-66B4-5B07-F67A-968E926515C5}"/>
          </ac:spMkLst>
        </pc:spChg>
        <pc:spChg chg="mod">
          <ac:chgData name="Jack Farrell" userId="d57b5d6a-d989-499c-8808-33da856347a6" providerId="ADAL" clId="{DB96899E-9756-0A4C-8D6A-534D9733BB0C}" dt="2024-03-05T22:14:57.822" v="4002" actId="1076"/>
          <ac:spMkLst>
            <pc:docMk/>
            <pc:sldMk cId="3254113619" sldId="349"/>
            <ac:spMk id="19" creationId="{AC08752A-7A7F-CF4D-61E8-75BE5F6157A0}"/>
          </ac:spMkLst>
        </pc:spChg>
        <pc:picChg chg="mod">
          <ac:chgData name="Jack Farrell" userId="d57b5d6a-d989-499c-8808-33da856347a6" providerId="ADAL" clId="{DB96899E-9756-0A4C-8D6A-534D9733BB0C}" dt="2024-03-05T22:13:32.617" v="3939" actId="1076"/>
          <ac:picMkLst>
            <pc:docMk/>
            <pc:sldMk cId="3254113619" sldId="349"/>
            <ac:picMk id="17" creationId="{1685AB09-A98D-1AC9-7E52-D61B0E405C5C}"/>
          </ac:picMkLst>
        </pc:picChg>
      </pc:sldChg>
      <pc:sldChg chg="modSp mod modAnim">
        <pc:chgData name="Jack Farrell" userId="d57b5d6a-d989-499c-8808-33da856347a6" providerId="ADAL" clId="{DB96899E-9756-0A4C-8D6A-534D9733BB0C}" dt="2024-02-20T20:38:49.061" v="1046" actId="20577"/>
        <pc:sldMkLst>
          <pc:docMk/>
          <pc:sldMk cId="789242192" sldId="350"/>
        </pc:sldMkLst>
        <pc:spChg chg="mod">
          <ac:chgData name="Jack Farrell" userId="d57b5d6a-d989-499c-8808-33da856347a6" providerId="ADAL" clId="{DB96899E-9756-0A4C-8D6A-534D9733BB0C}" dt="2024-02-20T20:38:49.061" v="1046" actId="20577"/>
          <ac:spMkLst>
            <pc:docMk/>
            <pc:sldMk cId="789242192" sldId="350"/>
            <ac:spMk id="2" creationId="{A1103670-B68F-791C-4566-4859823A7A74}"/>
          </ac:spMkLst>
        </pc:spChg>
        <pc:spChg chg="mod">
          <ac:chgData name="Jack Farrell" userId="d57b5d6a-d989-499c-8808-33da856347a6" providerId="ADAL" clId="{DB96899E-9756-0A4C-8D6A-534D9733BB0C}" dt="2024-02-20T19:27:27.738" v="563" actId="1076"/>
          <ac:spMkLst>
            <pc:docMk/>
            <pc:sldMk cId="789242192" sldId="350"/>
            <ac:spMk id="16" creationId="{F0B08D99-CD85-B73D-BD50-EFF49B33E08D}"/>
          </ac:spMkLst>
        </pc:spChg>
        <pc:picChg chg="mod">
          <ac:chgData name="Jack Farrell" userId="d57b5d6a-d989-499c-8808-33da856347a6" providerId="ADAL" clId="{DB96899E-9756-0A4C-8D6A-534D9733BB0C}" dt="2024-02-20T19:27:37.647" v="566" actId="1076"/>
          <ac:picMkLst>
            <pc:docMk/>
            <pc:sldMk cId="789242192" sldId="350"/>
            <ac:picMk id="20" creationId="{9772684E-FAB3-376B-A771-07809D6D0D18}"/>
          </ac:picMkLst>
        </pc:picChg>
      </pc:sldChg>
      <pc:sldChg chg="modSp mod modAnim">
        <pc:chgData name="Jack Farrell" userId="d57b5d6a-d989-499c-8808-33da856347a6" providerId="ADAL" clId="{DB96899E-9756-0A4C-8D6A-534D9733BB0C}" dt="2024-02-20T20:38:52.672" v="1049" actId="20577"/>
        <pc:sldMkLst>
          <pc:docMk/>
          <pc:sldMk cId="923307553" sldId="351"/>
        </pc:sldMkLst>
        <pc:spChg chg="mod">
          <ac:chgData name="Jack Farrell" userId="d57b5d6a-d989-499c-8808-33da856347a6" providerId="ADAL" clId="{DB96899E-9756-0A4C-8D6A-534D9733BB0C}" dt="2024-02-20T20:38:52.672" v="1049" actId="20577"/>
          <ac:spMkLst>
            <pc:docMk/>
            <pc:sldMk cId="923307553" sldId="351"/>
            <ac:spMk id="2" creationId="{A1103670-B68F-791C-4566-4859823A7A74}"/>
          </ac:spMkLst>
        </pc:spChg>
        <pc:spChg chg="mod">
          <ac:chgData name="Jack Farrell" userId="d57b5d6a-d989-499c-8808-33da856347a6" providerId="ADAL" clId="{DB96899E-9756-0A4C-8D6A-534D9733BB0C}" dt="2024-02-20T19:28:35.392" v="578" actId="20577"/>
          <ac:spMkLst>
            <pc:docMk/>
            <pc:sldMk cId="923307553" sldId="351"/>
            <ac:spMk id="5" creationId="{1BB0CF0C-BF11-3958-4193-7F2F7DB56E40}"/>
          </ac:spMkLst>
        </pc:spChg>
        <pc:spChg chg="mod">
          <ac:chgData name="Jack Farrell" userId="d57b5d6a-d989-499c-8808-33da856347a6" providerId="ADAL" clId="{DB96899E-9756-0A4C-8D6A-534D9733BB0C}" dt="2024-02-20T20:10:57.805" v="665" actId="20577"/>
          <ac:spMkLst>
            <pc:docMk/>
            <pc:sldMk cId="923307553" sldId="351"/>
            <ac:spMk id="7" creationId="{3395E6E4-AABB-74D0-C69B-EDB211482352}"/>
          </ac:spMkLst>
        </pc:spChg>
        <pc:picChg chg="mod">
          <ac:chgData name="Jack Farrell" userId="d57b5d6a-d989-499c-8808-33da856347a6" providerId="ADAL" clId="{DB96899E-9756-0A4C-8D6A-534D9733BB0C}" dt="2024-02-20T19:28:00.966" v="570" actId="1076"/>
          <ac:picMkLst>
            <pc:docMk/>
            <pc:sldMk cId="923307553" sldId="351"/>
            <ac:picMk id="4" creationId="{26EBBD83-064A-1053-649C-A26CEE760460}"/>
          </ac:picMkLst>
        </pc:picChg>
      </pc:sldChg>
      <pc:sldChg chg="addSp modSp mod modAnim">
        <pc:chgData name="Jack Farrell" userId="d57b5d6a-d989-499c-8808-33da856347a6" providerId="ADAL" clId="{DB96899E-9756-0A4C-8D6A-534D9733BB0C}" dt="2024-03-06T04:09:00.483" v="4419"/>
        <pc:sldMkLst>
          <pc:docMk/>
          <pc:sldMk cId="1087074432" sldId="352"/>
        </pc:sldMkLst>
        <pc:spChg chg="mod">
          <ac:chgData name="Jack Farrell" userId="d57b5d6a-d989-499c-8808-33da856347a6" providerId="ADAL" clId="{DB96899E-9756-0A4C-8D6A-534D9733BB0C}" dt="2024-02-20T20:38:56.964" v="1052" actId="20577"/>
          <ac:spMkLst>
            <pc:docMk/>
            <pc:sldMk cId="1087074432" sldId="352"/>
            <ac:spMk id="2" creationId="{A1103670-B68F-791C-4566-4859823A7A74}"/>
          </ac:spMkLst>
        </pc:spChg>
        <pc:spChg chg="mod">
          <ac:chgData name="Jack Farrell" userId="d57b5d6a-d989-499c-8808-33da856347a6" providerId="ADAL" clId="{DB96899E-9756-0A4C-8D6A-534D9733BB0C}" dt="2024-02-20T19:43:09.786" v="615" actId="20577"/>
          <ac:spMkLst>
            <pc:docMk/>
            <pc:sldMk cId="1087074432" sldId="352"/>
            <ac:spMk id="14" creationId="{08EBDA6D-D841-5AEC-1665-4A09AA33D1D1}"/>
          </ac:spMkLst>
        </pc:spChg>
        <pc:picChg chg="add mod modCrop">
          <ac:chgData name="Jack Farrell" userId="d57b5d6a-d989-499c-8808-33da856347a6" providerId="ADAL" clId="{DB96899E-9756-0A4C-8D6A-534D9733BB0C}" dt="2024-02-20T19:31:03.724" v="611" actId="1076"/>
          <ac:picMkLst>
            <pc:docMk/>
            <pc:sldMk cId="1087074432" sldId="352"/>
            <ac:picMk id="4" creationId="{7D75C441-1C0E-94C4-7DC2-8085B9D001D4}"/>
          </ac:picMkLst>
        </pc:picChg>
        <pc:picChg chg="mod modCrop">
          <ac:chgData name="Jack Farrell" userId="d57b5d6a-d989-499c-8808-33da856347a6" providerId="ADAL" clId="{DB96899E-9756-0A4C-8D6A-534D9733BB0C}" dt="2024-02-20T19:30:34.018" v="605" actId="732"/>
          <ac:picMkLst>
            <pc:docMk/>
            <pc:sldMk cId="1087074432" sldId="352"/>
            <ac:picMk id="12" creationId="{53F4C76F-C296-1955-8AA0-365E69002BA1}"/>
          </ac:picMkLst>
        </pc:picChg>
      </pc:sldChg>
      <pc:sldChg chg="addSp modSp mod">
        <pc:chgData name="Jack Farrell" userId="d57b5d6a-d989-499c-8808-33da856347a6" providerId="ADAL" clId="{DB96899E-9756-0A4C-8D6A-534D9733BB0C}" dt="2024-02-20T22:00:48.941" v="1215" actId="1036"/>
        <pc:sldMkLst>
          <pc:docMk/>
          <pc:sldMk cId="2401660743" sldId="353"/>
        </pc:sldMkLst>
        <pc:spChg chg="mod">
          <ac:chgData name="Jack Farrell" userId="d57b5d6a-d989-499c-8808-33da856347a6" providerId="ADAL" clId="{DB96899E-9756-0A4C-8D6A-534D9733BB0C}" dt="2024-02-20T18:51:27.697" v="37" actId="1035"/>
          <ac:spMkLst>
            <pc:docMk/>
            <pc:sldMk cId="2401660743" sldId="353"/>
            <ac:spMk id="2" creationId="{D882BC11-AC68-84BF-7789-481134D53B87}"/>
          </ac:spMkLst>
        </pc:spChg>
        <pc:spChg chg="mod">
          <ac:chgData name="Jack Farrell" userId="d57b5d6a-d989-499c-8808-33da856347a6" providerId="ADAL" clId="{DB96899E-9756-0A4C-8D6A-534D9733BB0C}" dt="2024-02-20T19:03:55.792" v="457" actId="14100"/>
          <ac:spMkLst>
            <pc:docMk/>
            <pc:sldMk cId="2401660743" sldId="353"/>
            <ac:spMk id="3" creationId="{8F88A70C-6A5C-9B4C-60AE-6CA611E82DB4}"/>
          </ac:spMkLst>
        </pc:spChg>
        <pc:spChg chg="mod">
          <ac:chgData name="Jack Farrell" userId="d57b5d6a-d989-499c-8808-33da856347a6" providerId="ADAL" clId="{DB96899E-9756-0A4C-8D6A-534D9733BB0C}" dt="2024-02-20T19:03:51.243" v="456" actId="1036"/>
          <ac:spMkLst>
            <pc:docMk/>
            <pc:sldMk cId="2401660743" sldId="353"/>
            <ac:spMk id="5" creationId="{6771C09B-9762-2098-0C77-3DC8981C8CC3}"/>
          </ac:spMkLst>
        </pc:spChg>
        <pc:spChg chg="mod">
          <ac:chgData name="Jack Farrell" userId="d57b5d6a-d989-499c-8808-33da856347a6" providerId="ADAL" clId="{DB96899E-9756-0A4C-8D6A-534D9733BB0C}" dt="2024-02-20T19:03:51.243" v="456" actId="1036"/>
          <ac:spMkLst>
            <pc:docMk/>
            <pc:sldMk cId="2401660743" sldId="353"/>
            <ac:spMk id="6" creationId="{B3C3F2F1-1749-F82C-E9CF-F206B6A126F6}"/>
          </ac:spMkLst>
        </pc:spChg>
        <pc:spChg chg="mod">
          <ac:chgData name="Jack Farrell" userId="d57b5d6a-d989-499c-8808-33da856347a6" providerId="ADAL" clId="{DB96899E-9756-0A4C-8D6A-534D9733BB0C}" dt="2024-02-20T19:03:51.243" v="456" actId="1036"/>
          <ac:spMkLst>
            <pc:docMk/>
            <pc:sldMk cId="2401660743" sldId="353"/>
            <ac:spMk id="12" creationId="{8F3C3E95-9B0F-01A8-B95C-28493B09E5DE}"/>
          </ac:spMkLst>
        </pc:spChg>
        <pc:spChg chg="mod">
          <ac:chgData name="Jack Farrell" userId="d57b5d6a-d989-499c-8808-33da856347a6" providerId="ADAL" clId="{DB96899E-9756-0A4C-8D6A-534D9733BB0C}" dt="2024-02-20T19:03:51.243" v="456" actId="1036"/>
          <ac:spMkLst>
            <pc:docMk/>
            <pc:sldMk cId="2401660743" sldId="353"/>
            <ac:spMk id="14" creationId="{264DAA87-0D21-2ED3-E5C7-218B1DBB5F3B}"/>
          </ac:spMkLst>
        </pc:spChg>
        <pc:spChg chg="add mod">
          <ac:chgData name="Jack Farrell" userId="d57b5d6a-d989-499c-8808-33da856347a6" providerId="ADAL" clId="{DB96899E-9756-0A4C-8D6A-534D9733BB0C}" dt="2024-02-20T22:00:48.941" v="1215" actId="1036"/>
          <ac:spMkLst>
            <pc:docMk/>
            <pc:sldMk cId="2401660743" sldId="353"/>
            <ac:spMk id="17" creationId="{C997FE44-0A55-6FC7-508D-C29F42426E94}"/>
          </ac:spMkLst>
        </pc:spChg>
        <pc:spChg chg="add mod">
          <ac:chgData name="Jack Farrell" userId="d57b5d6a-d989-499c-8808-33da856347a6" providerId="ADAL" clId="{DB96899E-9756-0A4C-8D6A-534D9733BB0C}" dt="2024-02-20T19:49:15.262" v="623" actId="20577"/>
          <ac:spMkLst>
            <pc:docMk/>
            <pc:sldMk cId="2401660743" sldId="353"/>
            <ac:spMk id="20" creationId="{47177053-2ACB-CD50-2B1B-E17622F57C4D}"/>
          </ac:spMkLst>
        </pc:spChg>
        <pc:picChg chg="mod">
          <ac:chgData name="Jack Farrell" userId="d57b5d6a-d989-499c-8808-33da856347a6" providerId="ADAL" clId="{DB96899E-9756-0A4C-8D6A-534D9733BB0C}" dt="2024-02-20T19:03:51.243" v="456" actId="1036"/>
          <ac:picMkLst>
            <pc:docMk/>
            <pc:sldMk cId="2401660743" sldId="353"/>
            <ac:picMk id="4" creationId="{A931904D-CC64-C5E6-2621-9BB106EEF34B}"/>
          </ac:picMkLst>
        </pc:picChg>
        <pc:picChg chg="mod">
          <ac:chgData name="Jack Farrell" userId="d57b5d6a-d989-499c-8808-33da856347a6" providerId="ADAL" clId="{DB96899E-9756-0A4C-8D6A-534D9733BB0C}" dt="2024-02-20T19:03:51.243" v="456" actId="1036"/>
          <ac:picMkLst>
            <pc:docMk/>
            <pc:sldMk cId="2401660743" sldId="353"/>
            <ac:picMk id="10" creationId="{FC0D2FD3-2022-0175-7635-727A31687EB8}"/>
          </ac:picMkLst>
        </pc:picChg>
        <pc:picChg chg="mod">
          <ac:chgData name="Jack Farrell" userId="d57b5d6a-d989-499c-8808-33da856347a6" providerId="ADAL" clId="{DB96899E-9756-0A4C-8D6A-534D9733BB0C}" dt="2024-02-20T19:03:51.243" v="456" actId="1036"/>
          <ac:picMkLst>
            <pc:docMk/>
            <pc:sldMk cId="2401660743" sldId="353"/>
            <ac:picMk id="11" creationId="{E9B7F4DE-C9E5-B4F4-3FF1-909F2EF64BA3}"/>
          </ac:picMkLst>
        </pc:picChg>
        <pc:picChg chg="mod">
          <ac:chgData name="Jack Farrell" userId="d57b5d6a-d989-499c-8808-33da856347a6" providerId="ADAL" clId="{DB96899E-9756-0A4C-8D6A-534D9733BB0C}" dt="2024-02-20T19:03:51.243" v="456" actId="1036"/>
          <ac:picMkLst>
            <pc:docMk/>
            <pc:sldMk cId="2401660743" sldId="353"/>
            <ac:picMk id="13" creationId="{94008E38-E17C-7EDE-75EC-E3A5C0D307DD}"/>
          </ac:picMkLst>
        </pc:picChg>
        <pc:picChg chg="add mod">
          <ac:chgData name="Jack Farrell" userId="d57b5d6a-d989-499c-8808-33da856347a6" providerId="ADAL" clId="{DB96899E-9756-0A4C-8D6A-534D9733BB0C}" dt="2024-02-20T19:01:42.554" v="450" actId="1076"/>
          <ac:picMkLst>
            <pc:docMk/>
            <pc:sldMk cId="2401660743" sldId="353"/>
            <ac:picMk id="16" creationId="{B9AC653F-E802-82D2-6F74-2D5DD6674284}"/>
          </ac:picMkLst>
        </pc:picChg>
        <pc:picChg chg="add mod">
          <ac:chgData name="Jack Farrell" userId="d57b5d6a-d989-499c-8808-33da856347a6" providerId="ADAL" clId="{DB96899E-9756-0A4C-8D6A-534D9733BB0C}" dt="2024-02-20T19:01:42.554" v="450" actId="1076"/>
          <ac:picMkLst>
            <pc:docMk/>
            <pc:sldMk cId="2401660743" sldId="353"/>
            <ac:picMk id="19" creationId="{33AA2E04-EF62-877C-82A8-4F15AD0C5587}"/>
          </ac:picMkLst>
        </pc:picChg>
      </pc:sldChg>
      <pc:sldChg chg="addSp delSp modSp add mod ord addAnim delAnim modAnim">
        <pc:chgData name="Jack Farrell" userId="d57b5d6a-d989-499c-8808-33da856347a6" providerId="ADAL" clId="{DB96899E-9756-0A4C-8D6A-534D9733BB0C}" dt="2024-03-06T04:09:39.803" v="4424"/>
        <pc:sldMkLst>
          <pc:docMk/>
          <pc:sldMk cId="2023080634" sldId="354"/>
        </pc:sldMkLst>
        <pc:spChg chg="mod">
          <ac:chgData name="Jack Farrell" userId="d57b5d6a-d989-499c-8808-33da856347a6" providerId="ADAL" clId="{DB96899E-9756-0A4C-8D6A-534D9733BB0C}" dt="2024-03-05T17:23:33.105" v="1592" actId="20577"/>
          <ac:spMkLst>
            <pc:docMk/>
            <pc:sldMk cId="2023080634" sldId="354"/>
            <ac:spMk id="2" creationId="{A1103670-B68F-791C-4566-4859823A7A74}"/>
          </ac:spMkLst>
        </pc:spChg>
        <pc:spChg chg="mod">
          <ac:chgData name="Jack Farrell" userId="d57b5d6a-d989-499c-8808-33da856347a6" providerId="ADAL" clId="{DB96899E-9756-0A4C-8D6A-534D9733BB0C}" dt="2024-03-06T03:46:26.619" v="4321" actId="20577"/>
          <ac:spMkLst>
            <pc:docMk/>
            <pc:sldMk cId="2023080634" sldId="354"/>
            <ac:spMk id="3" creationId="{A3984FDC-0B63-651B-33F9-F3C0A50A59E8}"/>
          </ac:spMkLst>
        </pc:spChg>
        <pc:spChg chg="add mod">
          <ac:chgData name="Jack Farrell" userId="d57b5d6a-d989-499c-8808-33da856347a6" providerId="ADAL" clId="{DB96899E-9756-0A4C-8D6A-534D9733BB0C}" dt="2024-03-05T17:46:42.761" v="2263" actId="1036"/>
          <ac:spMkLst>
            <pc:docMk/>
            <pc:sldMk cId="2023080634" sldId="354"/>
            <ac:spMk id="4" creationId="{D0827B57-BC0C-DC5F-98D0-069F5E9F35C1}"/>
          </ac:spMkLst>
        </pc:spChg>
        <pc:spChg chg="mod">
          <ac:chgData name="Jack Farrell" userId="d57b5d6a-d989-499c-8808-33da856347a6" providerId="ADAL" clId="{DB96899E-9756-0A4C-8D6A-534D9733BB0C}" dt="2024-03-05T17:56:26.224" v="2637" actId="1076"/>
          <ac:spMkLst>
            <pc:docMk/>
            <pc:sldMk cId="2023080634" sldId="354"/>
            <ac:spMk id="5" creationId="{5A85412B-E0C9-A994-5B16-A4C505DC058F}"/>
          </ac:spMkLst>
        </pc:spChg>
        <pc:spChg chg="mod">
          <ac:chgData name="Jack Farrell" userId="d57b5d6a-d989-499c-8808-33da856347a6" providerId="ADAL" clId="{DB96899E-9756-0A4C-8D6A-534D9733BB0C}" dt="2024-03-05T17:56:26.224" v="2637" actId="1076"/>
          <ac:spMkLst>
            <pc:docMk/>
            <pc:sldMk cId="2023080634" sldId="354"/>
            <ac:spMk id="7" creationId="{7B2F1518-3BE7-8B44-BE72-A25762C89AD5}"/>
          </ac:spMkLst>
        </pc:spChg>
        <pc:spChg chg="add mod">
          <ac:chgData name="Jack Farrell" userId="d57b5d6a-d989-499c-8808-33da856347a6" providerId="ADAL" clId="{DB96899E-9756-0A4C-8D6A-534D9733BB0C}" dt="2024-03-05T17:46:42.761" v="2263" actId="1036"/>
          <ac:spMkLst>
            <pc:docMk/>
            <pc:sldMk cId="2023080634" sldId="354"/>
            <ac:spMk id="10" creationId="{4705714C-3C58-2D3A-447E-5A90BB1876D5}"/>
          </ac:spMkLst>
        </pc:spChg>
        <pc:spChg chg="add mod">
          <ac:chgData name="Jack Farrell" userId="d57b5d6a-d989-499c-8808-33da856347a6" providerId="ADAL" clId="{DB96899E-9756-0A4C-8D6A-534D9733BB0C}" dt="2024-03-05T17:46:42.761" v="2263" actId="1036"/>
          <ac:spMkLst>
            <pc:docMk/>
            <pc:sldMk cId="2023080634" sldId="354"/>
            <ac:spMk id="11" creationId="{AC7D93B0-A970-924E-2982-611CE3FB4147}"/>
          </ac:spMkLst>
        </pc:spChg>
        <pc:spChg chg="add mod">
          <ac:chgData name="Jack Farrell" userId="d57b5d6a-d989-499c-8808-33da856347a6" providerId="ADAL" clId="{DB96899E-9756-0A4C-8D6A-534D9733BB0C}" dt="2024-03-05T17:30:02.603" v="1890" actId="1038"/>
          <ac:spMkLst>
            <pc:docMk/>
            <pc:sldMk cId="2023080634" sldId="354"/>
            <ac:spMk id="13" creationId="{1100E748-60C1-7204-2531-0EC8E6CBE5DD}"/>
          </ac:spMkLst>
        </pc:spChg>
        <pc:spChg chg="add mod">
          <ac:chgData name="Jack Farrell" userId="d57b5d6a-d989-499c-8808-33da856347a6" providerId="ADAL" clId="{DB96899E-9756-0A4C-8D6A-534D9733BB0C}" dt="2024-03-05T17:46:42.761" v="2263" actId="1036"/>
          <ac:spMkLst>
            <pc:docMk/>
            <pc:sldMk cId="2023080634" sldId="354"/>
            <ac:spMk id="14" creationId="{9E63AE18-503C-4160-091B-0D2DA34684FE}"/>
          </ac:spMkLst>
        </pc:spChg>
        <pc:spChg chg="add mod">
          <ac:chgData name="Jack Farrell" userId="d57b5d6a-d989-499c-8808-33da856347a6" providerId="ADAL" clId="{DB96899E-9756-0A4C-8D6A-534D9733BB0C}" dt="2024-03-05T17:46:47.844" v="2264" actId="1076"/>
          <ac:spMkLst>
            <pc:docMk/>
            <pc:sldMk cId="2023080634" sldId="354"/>
            <ac:spMk id="15" creationId="{583CB545-CA2C-BB92-2A90-DC5F55CE57FF}"/>
          </ac:spMkLst>
        </pc:spChg>
        <pc:spChg chg="add mod">
          <ac:chgData name="Jack Farrell" userId="d57b5d6a-d989-499c-8808-33da856347a6" providerId="ADAL" clId="{DB96899E-9756-0A4C-8D6A-534D9733BB0C}" dt="2024-03-05T17:46:55.342" v="2266" actId="1076"/>
          <ac:spMkLst>
            <pc:docMk/>
            <pc:sldMk cId="2023080634" sldId="354"/>
            <ac:spMk id="16" creationId="{E3A761DA-B64E-0B95-4A4C-450538803584}"/>
          </ac:spMkLst>
        </pc:spChg>
        <pc:spChg chg="add mod">
          <ac:chgData name="Jack Farrell" userId="d57b5d6a-d989-499c-8808-33da856347a6" providerId="ADAL" clId="{DB96899E-9756-0A4C-8D6A-534D9733BB0C}" dt="2024-03-05T17:47:59.294" v="2310" actId="1076"/>
          <ac:spMkLst>
            <pc:docMk/>
            <pc:sldMk cId="2023080634" sldId="354"/>
            <ac:spMk id="17" creationId="{AD01A0FE-46F1-1019-9078-D00F93F6F72A}"/>
          </ac:spMkLst>
        </pc:spChg>
        <pc:spChg chg="add mod">
          <ac:chgData name="Jack Farrell" userId="d57b5d6a-d989-499c-8808-33da856347a6" providerId="ADAL" clId="{DB96899E-9756-0A4C-8D6A-534D9733BB0C}" dt="2024-03-05T17:46:42.761" v="2263" actId="1036"/>
          <ac:spMkLst>
            <pc:docMk/>
            <pc:sldMk cId="2023080634" sldId="354"/>
            <ac:spMk id="18" creationId="{F9A691AF-7381-2D63-1962-EF94A55F71E4}"/>
          </ac:spMkLst>
        </pc:spChg>
        <pc:spChg chg="add mod">
          <ac:chgData name="Jack Farrell" userId="d57b5d6a-d989-499c-8808-33da856347a6" providerId="ADAL" clId="{DB96899E-9756-0A4C-8D6A-534D9733BB0C}" dt="2024-03-05T17:46:42.761" v="2263" actId="1036"/>
          <ac:spMkLst>
            <pc:docMk/>
            <pc:sldMk cId="2023080634" sldId="354"/>
            <ac:spMk id="19" creationId="{994D1086-2117-6002-CE4E-E8C81F59BE0E}"/>
          </ac:spMkLst>
        </pc:spChg>
        <pc:spChg chg="mod">
          <ac:chgData name="Jack Farrell" userId="d57b5d6a-d989-499c-8808-33da856347a6" providerId="ADAL" clId="{DB96899E-9756-0A4C-8D6A-534D9733BB0C}" dt="2024-03-05T17:56:20.976" v="2636" actId="1076"/>
          <ac:spMkLst>
            <pc:docMk/>
            <pc:sldMk cId="2023080634" sldId="354"/>
            <ac:spMk id="20" creationId="{32153B3F-505D-26D6-1B8C-1B4EE5D306B2}"/>
          </ac:spMkLst>
        </pc:spChg>
        <pc:spChg chg="add mod">
          <ac:chgData name="Jack Farrell" userId="d57b5d6a-d989-499c-8808-33da856347a6" providerId="ADAL" clId="{DB96899E-9756-0A4C-8D6A-534D9733BB0C}" dt="2024-03-05T17:46:42.761" v="2263" actId="1036"/>
          <ac:spMkLst>
            <pc:docMk/>
            <pc:sldMk cId="2023080634" sldId="354"/>
            <ac:spMk id="21" creationId="{F4479298-2478-A294-3A7F-8895A3D7090B}"/>
          </ac:spMkLst>
        </pc:spChg>
        <pc:spChg chg="add mod">
          <ac:chgData name="Jack Farrell" userId="d57b5d6a-d989-499c-8808-33da856347a6" providerId="ADAL" clId="{DB96899E-9756-0A4C-8D6A-534D9733BB0C}" dt="2024-03-05T17:47:57.643" v="2309" actId="1076"/>
          <ac:spMkLst>
            <pc:docMk/>
            <pc:sldMk cId="2023080634" sldId="354"/>
            <ac:spMk id="22" creationId="{3D54B6E5-BA20-0C8D-256E-76E3C4F9995C}"/>
          </ac:spMkLst>
        </pc:spChg>
        <pc:spChg chg="add mod">
          <ac:chgData name="Jack Farrell" userId="d57b5d6a-d989-499c-8808-33da856347a6" providerId="ADAL" clId="{DB96899E-9756-0A4C-8D6A-534D9733BB0C}" dt="2024-03-05T17:46:42.761" v="2263" actId="1036"/>
          <ac:spMkLst>
            <pc:docMk/>
            <pc:sldMk cId="2023080634" sldId="354"/>
            <ac:spMk id="23" creationId="{4B79D0E7-6BA3-E7AE-410B-ED8D8535972E}"/>
          </ac:spMkLst>
        </pc:spChg>
        <pc:spChg chg="add mod">
          <ac:chgData name="Jack Farrell" userId="d57b5d6a-d989-499c-8808-33da856347a6" providerId="ADAL" clId="{DB96899E-9756-0A4C-8D6A-534D9733BB0C}" dt="2024-03-05T20:57:13.632" v="2661" actId="1035"/>
          <ac:spMkLst>
            <pc:docMk/>
            <pc:sldMk cId="2023080634" sldId="354"/>
            <ac:spMk id="24" creationId="{84F36A18-EAED-78EE-B2A9-49646DBB04F3}"/>
          </ac:spMkLst>
        </pc:spChg>
        <pc:spChg chg="add mod">
          <ac:chgData name="Jack Farrell" userId="d57b5d6a-d989-499c-8808-33da856347a6" providerId="ADAL" clId="{DB96899E-9756-0A4C-8D6A-534D9733BB0C}" dt="2024-03-05T20:57:13.632" v="2661" actId="1035"/>
          <ac:spMkLst>
            <pc:docMk/>
            <pc:sldMk cId="2023080634" sldId="354"/>
            <ac:spMk id="25" creationId="{F3D10404-13AC-9CC9-1C2B-E4D19D5BA95C}"/>
          </ac:spMkLst>
        </pc:spChg>
        <pc:spChg chg="add mod">
          <ac:chgData name="Jack Farrell" userId="d57b5d6a-d989-499c-8808-33da856347a6" providerId="ADAL" clId="{DB96899E-9756-0A4C-8D6A-534D9733BB0C}" dt="2024-03-05T17:46:42.761" v="2263" actId="1036"/>
          <ac:spMkLst>
            <pc:docMk/>
            <pc:sldMk cId="2023080634" sldId="354"/>
            <ac:spMk id="26" creationId="{E11FFAF1-02FA-977A-D92A-5307AADB055B}"/>
          </ac:spMkLst>
        </pc:spChg>
        <pc:spChg chg="add mod">
          <ac:chgData name="Jack Farrell" userId="d57b5d6a-d989-499c-8808-33da856347a6" providerId="ADAL" clId="{DB96899E-9756-0A4C-8D6A-534D9733BB0C}" dt="2024-03-05T17:46:42.761" v="2263" actId="1036"/>
          <ac:spMkLst>
            <pc:docMk/>
            <pc:sldMk cId="2023080634" sldId="354"/>
            <ac:spMk id="27" creationId="{37A24036-2122-0ECD-4561-B6DB8F9E4EBC}"/>
          </ac:spMkLst>
        </pc:spChg>
        <pc:spChg chg="add mod">
          <ac:chgData name="Jack Farrell" userId="d57b5d6a-d989-499c-8808-33da856347a6" providerId="ADAL" clId="{DB96899E-9756-0A4C-8D6A-534D9733BB0C}" dt="2024-03-05T17:46:42.761" v="2263" actId="1036"/>
          <ac:spMkLst>
            <pc:docMk/>
            <pc:sldMk cId="2023080634" sldId="354"/>
            <ac:spMk id="28" creationId="{6D9FD4D5-2476-F6AC-3F1B-EE59321F65CF}"/>
          </ac:spMkLst>
        </pc:spChg>
        <pc:spChg chg="add mod">
          <ac:chgData name="Jack Farrell" userId="d57b5d6a-d989-499c-8808-33da856347a6" providerId="ADAL" clId="{DB96899E-9756-0A4C-8D6A-534D9733BB0C}" dt="2024-03-05T17:46:42.761" v="2263" actId="1036"/>
          <ac:spMkLst>
            <pc:docMk/>
            <pc:sldMk cId="2023080634" sldId="354"/>
            <ac:spMk id="29" creationId="{28EA0473-8380-E585-CCB5-7FBD3CAFA14A}"/>
          </ac:spMkLst>
        </pc:spChg>
        <pc:spChg chg="add mod">
          <ac:chgData name="Jack Farrell" userId="d57b5d6a-d989-499c-8808-33da856347a6" providerId="ADAL" clId="{DB96899E-9756-0A4C-8D6A-534D9733BB0C}" dt="2024-03-05T17:30:02.603" v="1890" actId="1038"/>
          <ac:spMkLst>
            <pc:docMk/>
            <pc:sldMk cId="2023080634" sldId="354"/>
            <ac:spMk id="30" creationId="{C3DB9812-CE73-3B10-A446-F3699906D1D1}"/>
          </ac:spMkLst>
        </pc:spChg>
        <pc:spChg chg="add mod">
          <ac:chgData name="Jack Farrell" userId="d57b5d6a-d989-499c-8808-33da856347a6" providerId="ADAL" clId="{DB96899E-9756-0A4C-8D6A-534D9733BB0C}" dt="2024-03-05T17:46:42.761" v="2263" actId="1036"/>
          <ac:spMkLst>
            <pc:docMk/>
            <pc:sldMk cId="2023080634" sldId="354"/>
            <ac:spMk id="31" creationId="{20ABF981-83C6-4DCD-6BC6-2B8DA3109F73}"/>
          </ac:spMkLst>
        </pc:spChg>
        <pc:spChg chg="add del mod">
          <ac:chgData name="Jack Farrell" userId="d57b5d6a-d989-499c-8808-33da856347a6" providerId="ADAL" clId="{DB96899E-9756-0A4C-8D6A-534D9733BB0C}" dt="2024-03-05T17:40:51.711" v="2192" actId="478"/>
          <ac:spMkLst>
            <pc:docMk/>
            <pc:sldMk cId="2023080634" sldId="354"/>
            <ac:spMk id="32" creationId="{C8DBA237-3FB9-78A1-6ED0-AC72CF360038}"/>
          </ac:spMkLst>
        </pc:spChg>
        <pc:spChg chg="add del mod">
          <ac:chgData name="Jack Farrell" userId="d57b5d6a-d989-499c-8808-33da856347a6" providerId="ADAL" clId="{DB96899E-9756-0A4C-8D6A-534D9733BB0C}" dt="2024-03-05T17:40:45.969" v="2191" actId="478"/>
          <ac:spMkLst>
            <pc:docMk/>
            <pc:sldMk cId="2023080634" sldId="354"/>
            <ac:spMk id="33" creationId="{8E4A9C8A-34D0-28BB-43E3-726110BF5EB7}"/>
          </ac:spMkLst>
        </pc:spChg>
        <pc:spChg chg="add del mod">
          <ac:chgData name="Jack Farrell" userId="d57b5d6a-d989-499c-8808-33da856347a6" providerId="ADAL" clId="{DB96899E-9756-0A4C-8D6A-534D9733BB0C}" dt="2024-03-05T17:40:36.697" v="2181" actId="478"/>
          <ac:spMkLst>
            <pc:docMk/>
            <pc:sldMk cId="2023080634" sldId="354"/>
            <ac:spMk id="34" creationId="{2AA20F94-0CA9-9663-A88D-9BEB8009FA90}"/>
          </ac:spMkLst>
        </pc:spChg>
        <pc:cxnChg chg="mod">
          <ac:chgData name="Jack Farrell" userId="d57b5d6a-d989-499c-8808-33da856347a6" providerId="ADAL" clId="{DB96899E-9756-0A4C-8D6A-534D9733BB0C}" dt="2024-03-05T20:56:44.381" v="2645" actId="1037"/>
          <ac:cxnSpMkLst>
            <pc:docMk/>
            <pc:sldMk cId="2023080634" sldId="354"/>
            <ac:cxnSpMk id="12" creationId="{0800223B-DED7-03CF-2FC5-6042D7BAAD5F}"/>
          </ac:cxnSpMkLst>
        </pc:cxnChg>
        <pc:cxnChg chg="add mod">
          <ac:chgData name="Jack Farrell" userId="d57b5d6a-d989-499c-8808-33da856347a6" providerId="ADAL" clId="{DB96899E-9756-0A4C-8D6A-534D9733BB0C}" dt="2024-03-05T20:58:23.123" v="2675" actId="692"/>
          <ac:cxnSpMkLst>
            <pc:docMk/>
            <pc:sldMk cId="2023080634" sldId="354"/>
            <ac:cxnSpMk id="36" creationId="{81E9E18F-BE2F-6D9F-5CE9-F3156049401C}"/>
          </ac:cxnSpMkLst>
        </pc:cxnChg>
        <pc:cxnChg chg="add mod">
          <ac:chgData name="Jack Farrell" userId="d57b5d6a-d989-499c-8808-33da856347a6" providerId="ADAL" clId="{DB96899E-9756-0A4C-8D6A-534D9733BB0C}" dt="2024-03-05T20:58:53.453" v="2688" actId="1038"/>
          <ac:cxnSpMkLst>
            <pc:docMk/>
            <pc:sldMk cId="2023080634" sldId="354"/>
            <ac:cxnSpMk id="37" creationId="{9CEBE4C1-54B7-8A56-173A-BB3F87A9012E}"/>
          </ac:cxnSpMkLst>
        </pc:cxnChg>
        <pc:cxnChg chg="add mod">
          <ac:chgData name="Jack Farrell" userId="d57b5d6a-d989-499c-8808-33da856347a6" providerId="ADAL" clId="{DB96899E-9756-0A4C-8D6A-534D9733BB0C}" dt="2024-03-05T21:00:47.177" v="2692" actId="1076"/>
          <ac:cxnSpMkLst>
            <pc:docMk/>
            <pc:sldMk cId="2023080634" sldId="354"/>
            <ac:cxnSpMk id="39" creationId="{D8DB58DB-BEF5-815D-B6F5-B74A3F363005}"/>
          </ac:cxnSpMkLst>
        </pc:cxnChg>
      </pc:sldChg>
      <pc:sldChg chg="delSp modSp add del mod delAnim modAnim">
        <pc:chgData name="Jack Farrell" userId="d57b5d6a-d989-499c-8808-33da856347a6" providerId="ADAL" clId="{DB96899E-9756-0A4C-8D6A-534D9733BB0C}" dt="2024-03-05T22:06:10.165" v="3905" actId="2696"/>
        <pc:sldMkLst>
          <pc:docMk/>
          <pc:sldMk cId="49345553" sldId="355"/>
        </pc:sldMkLst>
        <pc:spChg chg="mod">
          <ac:chgData name="Jack Farrell" userId="d57b5d6a-d989-499c-8808-33da856347a6" providerId="ADAL" clId="{DB96899E-9756-0A4C-8D6A-534D9733BB0C}" dt="2024-03-05T21:57:57.727" v="3900" actId="207"/>
          <ac:spMkLst>
            <pc:docMk/>
            <pc:sldMk cId="49345553" sldId="355"/>
            <ac:spMk id="2" creationId="{A1103670-B68F-791C-4566-4859823A7A74}"/>
          </ac:spMkLst>
        </pc:spChg>
        <pc:spChg chg="mod">
          <ac:chgData name="Jack Farrell" userId="d57b5d6a-d989-499c-8808-33da856347a6" providerId="ADAL" clId="{DB96899E-9756-0A4C-8D6A-534D9733BB0C}" dt="2024-03-05T21:58:13.629" v="3901" actId="20577"/>
          <ac:spMkLst>
            <pc:docMk/>
            <pc:sldMk cId="49345553" sldId="355"/>
            <ac:spMk id="3" creationId="{A3984FDC-0B63-651B-33F9-F3C0A50A59E8}"/>
          </ac:spMkLst>
        </pc:spChg>
        <pc:spChg chg="del">
          <ac:chgData name="Jack Farrell" userId="d57b5d6a-d989-499c-8808-33da856347a6" providerId="ADAL" clId="{DB96899E-9756-0A4C-8D6A-534D9733BB0C}" dt="2024-03-05T21:58:18.388" v="3904" actId="478"/>
          <ac:spMkLst>
            <pc:docMk/>
            <pc:sldMk cId="49345553" sldId="355"/>
            <ac:spMk id="14" creationId="{08EBDA6D-D841-5AEC-1665-4A09AA33D1D1}"/>
          </ac:spMkLst>
        </pc:spChg>
        <pc:picChg chg="del">
          <ac:chgData name="Jack Farrell" userId="d57b5d6a-d989-499c-8808-33da856347a6" providerId="ADAL" clId="{DB96899E-9756-0A4C-8D6A-534D9733BB0C}" dt="2024-03-05T21:58:16.183" v="3903" actId="478"/>
          <ac:picMkLst>
            <pc:docMk/>
            <pc:sldMk cId="49345553" sldId="355"/>
            <ac:picMk id="4" creationId="{7D75C441-1C0E-94C4-7DC2-8085B9D001D4}"/>
          </ac:picMkLst>
        </pc:picChg>
        <pc:picChg chg="del">
          <ac:chgData name="Jack Farrell" userId="d57b5d6a-d989-499c-8808-33da856347a6" providerId="ADAL" clId="{DB96899E-9756-0A4C-8D6A-534D9733BB0C}" dt="2024-03-05T21:58:15.005" v="3902" actId="478"/>
          <ac:picMkLst>
            <pc:docMk/>
            <pc:sldMk cId="49345553" sldId="355"/>
            <ac:picMk id="12" creationId="{53F4C76F-C296-1955-8AA0-365E69002BA1}"/>
          </ac:picMkLst>
        </pc:picChg>
      </pc:sldChg>
      <pc:sldChg chg="addSp delSp modSp add del mod addAnim delAnim modAnim">
        <pc:chgData name="Jack Farrell" userId="d57b5d6a-d989-499c-8808-33da856347a6" providerId="ADAL" clId="{DB96899E-9756-0A4C-8D6A-534D9733BB0C}" dt="2024-03-05T17:40:40.258" v="2190"/>
        <pc:sldMkLst>
          <pc:docMk/>
          <pc:sldMk cId="3322583733" sldId="355"/>
        </pc:sldMkLst>
        <pc:spChg chg="add del">
          <ac:chgData name="Jack Farrell" userId="d57b5d6a-d989-499c-8808-33da856347a6" providerId="ADAL" clId="{DB96899E-9756-0A4C-8D6A-534D9733BB0C}" dt="2024-03-05T17:40:38.307" v="2186" actId="478"/>
          <ac:spMkLst>
            <pc:docMk/>
            <pc:sldMk cId="3322583733" sldId="355"/>
            <ac:spMk id="5" creationId="{5A85412B-E0C9-A994-5B16-A4C505DC058F}"/>
          </ac:spMkLst>
        </pc:spChg>
        <pc:spChg chg="add del">
          <ac:chgData name="Jack Farrell" userId="d57b5d6a-d989-499c-8808-33da856347a6" providerId="ADAL" clId="{DB96899E-9756-0A4C-8D6A-534D9733BB0C}" dt="2024-03-05T17:40:39.543" v="2189" actId="478"/>
          <ac:spMkLst>
            <pc:docMk/>
            <pc:sldMk cId="3322583733" sldId="355"/>
            <ac:spMk id="7" creationId="{7B2F1518-3BE7-8B44-BE72-A25762C89AD5}"/>
          </ac:spMkLst>
        </pc:spChg>
        <pc:spChg chg="add del">
          <ac:chgData name="Jack Farrell" userId="d57b5d6a-d989-499c-8808-33da856347a6" providerId="ADAL" clId="{DB96899E-9756-0A4C-8D6A-534D9733BB0C}" dt="2024-03-05T17:40:38.477" v="2187" actId="478"/>
          <ac:spMkLst>
            <pc:docMk/>
            <pc:sldMk cId="3322583733" sldId="355"/>
            <ac:spMk id="20" creationId="{32153B3F-505D-26D6-1B8C-1B4EE5D306B2}"/>
          </ac:spMkLst>
        </pc:spChg>
        <pc:spChg chg="add del">
          <ac:chgData name="Jack Farrell" userId="d57b5d6a-d989-499c-8808-33da856347a6" providerId="ADAL" clId="{DB96899E-9756-0A4C-8D6A-534D9733BB0C}" dt="2024-03-05T17:40:37.630" v="2184" actId="478"/>
          <ac:spMkLst>
            <pc:docMk/>
            <pc:sldMk cId="3322583733" sldId="355"/>
            <ac:spMk id="32" creationId="{C8DBA237-3FB9-78A1-6ED0-AC72CF360038}"/>
          </ac:spMkLst>
        </pc:spChg>
        <pc:spChg chg="mod">
          <ac:chgData name="Jack Farrell" userId="d57b5d6a-d989-499c-8808-33da856347a6" providerId="ADAL" clId="{DB96899E-9756-0A4C-8D6A-534D9733BB0C}" dt="2024-03-05T17:40:38.856" v="2188" actId="1076"/>
          <ac:spMkLst>
            <pc:docMk/>
            <pc:sldMk cId="3322583733" sldId="355"/>
            <ac:spMk id="33" creationId="{8E4A9C8A-34D0-28BB-43E3-726110BF5EB7}"/>
          </ac:spMkLst>
        </pc:spChg>
        <pc:spChg chg="add mod">
          <ac:chgData name="Jack Farrell" userId="d57b5d6a-d989-499c-8808-33da856347a6" providerId="ADAL" clId="{DB96899E-9756-0A4C-8D6A-534D9733BB0C}" dt="2024-03-05T17:40:36.236" v="2179" actId="1076"/>
          <ac:spMkLst>
            <pc:docMk/>
            <pc:sldMk cId="3322583733" sldId="355"/>
            <ac:spMk id="34" creationId="{34049341-BFC1-4C26-5ABC-86661766C056}"/>
          </ac:spMkLst>
        </pc:spChg>
        <pc:cxnChg chg="add del">
          <ac:chgData name="Jack Farrell" userId="d57b5d6a-d989-499c-8808-33da856347a6" providerId="ADAL" clId="{DB96899E-9756-0A4C-8D6A-534D9733BB0C}" dt="2024-03-05T17:40:37.995" v="2185" actId="478"/>
          <ac:cxnSpMkLst>
            <pc:docMk/>
            <pc:sldMk cId="3322583733" sldId="355"/>
            <ac:cxnSpMk id="12" creationId="{0800223B-DED7-03CF-2FC5-6042D7BAAD5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B0ADE-D239-428E-A3FB-5C9387FDA0EA}" type="datetimeFigureOut">
              <a:rPr lang="en-US" smtClean="0"/>
              <a:t>1/12/26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05C83-8E28-49C5-95D0-F2C3B390C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05C83-8E28-49C5-95D0-F2C3B390C3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0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05C83-8E28-49C5-95D0-F2C3B390C3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6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level and just say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05C83-8E28-49C5-95D0-F2C3B390C3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05C83-8E28-49C5-95D0-F2C3B390C3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5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05C83-8E28-49C5-95D0-F2C3B390C3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0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05C83-8E28-49C5-95D0-F2C3B390C3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08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05C83-8E28-49C5-95D0-F2C3B390C3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1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Effective Theories for Active Matter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Jack H. Farrell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 March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3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 March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8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 March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3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>
                <a:lvl1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lvl="0"/>
                <a:r>
                  <a:rPr lang="en-US" dirty="0"/>
                  <a:t>Click to edit Master text styles</a:t>
                </a:r>
              </a:p>
              <a:p>
                <a:pPr lvl="1"/>
                <a:r>
                  <a:rPr lang="en-US" dirty="0"/>
                  <a:t>Second level</a:t>
                </a:r>
              </a:p>
              <a:p>
                <a:pPr lvl="2"/>
                <a:r>
                  <a:rPr lang="en-US" dirty="0"/>
                  <a:t>Third level</a:t>
                </a:r>
              </a:p>
              <a:p>
                <a:pPr lvl="3"/>
                <a:r>
                  <a:rPr lang="en-US" dirty="0"/>
                  <a:t>Fourth level</a:t>
                </a:r>
              </a:p>
              <a:p>
                <a:pPr lvl="4"/>
                <a:r>
                  <a:rPr lang="en-US" dirty="0"/>
                  <a:t>Fifth level</a:t>
                </a:r>
                <a14:m>
                  <m:oMath xmlns:m="http://schemas.openxmlformats.org/officeDocument/2006/math">
                    <a:fld id="{825F15A7-03F4-43D7-82C5-3E23DA2F108C}" type="mathplaceholder">
                      <a:rPr lang="en-US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 March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8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 March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6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 March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 March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8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 March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3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 March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0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 March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8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 March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7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2024-03-06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APS March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28BB7-2E22-4DC3-AA49-A0E89C02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97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10.1223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arxiv.org/abs/2310.12233" TargetMode="External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eg"/><Relationship Id="rId9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04A2-4BB2-59C5-CE3E-6043172C5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20486"/>
            <a:ext cx="7772400" cy="2959465"/>
          </a:xfrm>
        </p:spPr>
        <p:txBody>
          <a:bodyPr>
            <a:normAutofit/>
          </a:bodyPr>
          <a:lstStyle/>
          <a:p>
            <a:br>
              <a:rPr lang="en-US" b="1" dirty="0"/>
            </a:br>
            <a:r>
              <a:rPr lang="en-US" sz="4000" b="1" dirty="0"/>
              <a:t>Effective theories for nonequilibrium matter: generalized time-reversal symmetry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589C2-324A-7C32-C7B6-9D4D4EB22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49487"/>
            <a:ext cx="6858000" cy="1904999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2310.12233</a:t>
            </a:r>
            <a:endParaRPr lang="en-US" b="1" dirty="0"/>
          </a:p>
          <a:p>
            <a:r>
              <a:rPr lang="en-US" b="1" dirty="0"/>
              <a:t>Jack H. Farrell </a:t>
            </a:r>
            <a:r>
              <a:rPr lang="en-US" dirty="0"/>
              <a:t>(CU Boulder)</a:t>
            </a:r>
          </a:p>
          <a:p>
            <a:r>
              <a:rPr lang="en-US" dirty="0"/>
              <a:t>APS March Meeting</a:t>
            </a:r>
          </a:p>
          <a:p>
            <a:r>
              <a:rPr lang="en-US" dirty="0"/>
              <a:t>2024-03-06</a:t>
            </a:r>
          </a:p>
        </p:txBody>
      </p:sp>
    </p:spTree>
    <p:extLst>
      <p:ext uri="{BB962C8B-B14F-4D97-AF65-F5344CB8AC3E}">
        <p14:creationId xmlns:p14="http://schemas.microsoft.com/office/powerpoint/2010/main" val="193682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BC11-AC68-84BF-7789-481134D53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0720"/>
            <a:ext cx="7886700" cy="933944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 Acknowledgments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A70C-6A5C-9B4C-60AE-6CA611E8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46234"/>
            <a:ext cx="7886700" cy="543072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Huang, </a:t>
            </a:r>
            <a:r>
              <a:rPr lang="en-US" sz="1800" b="1" dirty="0"/>
              <a:t>Farrell</a:t>
            </a:r>
            <a:r>
              <a:rPr lang="en-US" sz="1800" dirty="0"/>
              <a:t>, Friedman, Zane, </a:t>
            </a:r>
            <a:r>
              <a:rPr lang="en-US" sz="1800" dirty="0" err="1"/>
              <a:t>Glorioso</a:t>
            </a:r>
            <a:r>
              <a:rPr lang="en-US" sz="1800" dirty="0"/>
              <a:t>, Lucas</a:t>
            </a:r>
            <a:r>
              <a:rPr lang="en-US" sz="1800" i="1" dirty="0"/>
              <a:t>, </a:t>
            </a:r>
            <a:r>
              <a:rPr lang="en-CA" sz="1800" i="1" dirty="0"/>
              <a:t>Time-reversal symmetry and effective theories for nonequilibrium matter, </a:t>
            </a:r>
            <a:r>
              <a:rPr lang="en-US" sz="1800" i="1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2310.12233</a:t>
            </a:r>
            <a:endParaRPr lang="en-US" sz="18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8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8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8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8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Lew-Smith, </a:t>
            </a:r>
            <a:r>
              <a:rPr lang="en-US" sz="1800" b="1" dirty="0"/>
              <a:t>Farrell</a:t>
            </a:r>
            <a:r>
              <a:rPr lang="en-US" sz="1800" dirty="0"/>
              <a:t>, Qi, Friedman, Lucas </a:t>
            </a:r>
            <a:r>
              <a:rPr lang="en-US" sz="1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(to appear)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i="1" dirty="0"/>
          </a:p>
          <a:p>
            <a:pPr marL="457200" indent="-457200">
              <a:buFont typeface="+mj-lt"/>
              <a:buAutoNum type="arabicPeriod"/>
            </a:pPr>
            <a:endParaRPr lang="en-US" i="1" dirty="0"/>
          </a:p>
          <a:p>
            <a:pPr marL="457200" indent="-457200">
              <a:buFont typeface="+mj-lt"/>
              <a:buAutoNum type="arabicPeriod"/>
            </a:pPr>
            <a:endParaRPr lang="en-US" i="1" dirty="0"/>
          </a:p>
          <a:p>
            <a:pPr marL="457200" indent="-457200">
              <a:buFont typeface="+mj-lt"/>
              <a:buAutoNum type="arabicPeriod"/>
            </a:pPr>
            <a:endParaRPr lang="en-US" i="1" dirty="0"/>
          </a:p>
          <a:p>
            <a:pPr marL="457200" indent="-457200">
              <a:buFont typeface="+mj-lt"/>
              <a:buAutoNum type="arabicPeriod"/>
            </a:pPr>
            <a:endParaRPr lang="en-US" i="1" dirty="0"/>
          </a:p>
          <a:p>
            <a:pPr marL="457200" indent="-457200">
              <a:buFont typeface="+mj-lt"/>
              <a:buAutoNum type="arabicPeriod"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CF3F47-7534-8B0E-A711-490CDE7D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5588B5-8EA8-CE93-09D4-576FC3A3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APS March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D69C0-B392-C7F1-7576-56756671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10</a:t>
            </a:fld>
            <a:endParaRPr lang="en-US"/>
          </a:p>
        </p:txBody>
      </p:sp>
      <p:pic>
        <p:nvPicPr>
          <p:cNvPr id="4" name="Content Placeholder 7" descr="A picture containing tree, outdoor, person, child&#10;&#10;Description automatically generated">
            <a:extLst>
              <a:ext uri="{FF2B5EF4-FFF2-40B4-BE49-F238E27FC236}">
                <a16:creationId xmlns:a16="http://schemas.microsoft.com/office/drawing/2014/main" id="{A931904D-CC64-C5E6-2621-9BB106EEF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47" y="1839070"/>
            <a:ext cx="1097138" cy="1072923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6771C09B-9762-2098-0C77-3DC8981C8CC3}"/>
              </a:ext>
            </a:extLst>
          </p:cNvPr>
          <p:cNvSpPr txBox="1"/>
          <p:nvPr/>
        </p:nvSpPr>
        <p:spPr>
          <a:xfrm>
            <a:off x="1765075" y="2955258"/>
            <a:ext cx="1355481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dirty="0" err="1"/>
              <a:t>Xiaoyang</a:t>
            </a:r>
            <a:endParaRPr lang="en-US" dirty="0"/>
          </a:p>
          <a:p>
            <a:pPr algn="ctr"/>
            <a:r>
              <a:rPr lang="en-US" dirty="0"/>
              <a:t>Huang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3C3F2F1-1749-F82C-E9CF-F206B6A126F6}"/>
              </a:ext>
            </a:extLst>
          </p:cNvPr>
          <p:cNvSpPr txBox="1"/>
          <p:nvPr/>
        </p:nvSpPr>
        <p:spPr>
          <a:xfrm>
            <a:off x="4628698" y="2993904"/>
            <a:ext cx="1355481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dirty="0"/>
              <a:t>Isabella</a:t>
            </a:r>
          </a:p>
          <a:p>
            <a:pPr algn="ctr"/>
            <a:r>
              <a:rPr lang="en-US" dirty="0"/>
              <a:t>Zane</a:t>
            </a:r>
          </a:p>
        </p:txBody>
      </p:sp>
      <p:pic>
        <p:nvPicPr>
          <p:cNvPr id="10" name="Picture 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C0D2FD3-2022-0175-7635-727A31687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68" y="1879607"/>
            <a:ext cx="1042688" cy="1042688"/>
          </a:xfrm>
          <a:prstGeom prst="rect">
            <a:avLst/>
          </a:prstGeom>
        </p:spPr>
      </p:pic>
      <p:pic>
        <p:nvPicPr>
          <p:cNvPr id="11" name="Picture 10" descr="A person taking a selfie&#10;&#10;Description automatically generated">
            <a:extLst>
              <a:ext uri="{FF2B5EF4-FFF2-40B4-BE49-F238E27FC236}">
                <a16:creationId xmlns:a16="http://schemas.microsoft.com/office/drawing/2014/main" id="{E9B7F4DE-C9E5-B4F4-3FF1-909F2EF64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71" y="1839070"/>
            <a:ext cx="1011811" cy="1085482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8F3C3E95-9B0F-01A8-B95C-28493B09E5DE}"/>
              </a:ext>
            </a:extLst>
          </p:cNvPr>
          <p:cNvSpPr txBox="1"/>
          <p:nvPr/>
        </p:nvSpPr>
        <p:spPr>
          <a:xfrm>
            <a:off x="3254151" y="2993904"/>
            <a:ext cx="1355481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dirty="0"/>
              <a:t>Aaron</a:t>
            </a:r>
          </a:p>
          <a:p>
            <a:pPr algn="ctr"/>
            <a:r>
              <a:rPr lang="en-US" dirty="0"/>
              <a:t>Friedman</a:t>
            </a:r>
          </a:p>
        </p:txBody>
      </p:sp>
      <p:pic>
        <p:nvPicPr>
          <p:cNvPr id="13" name="Picture 1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4008E38-E17C-7EDE-75EC-E3A5C0D30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42" y="1839070"/>
            <a:ext cx="1091109" cy="109110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64DAA87-0D21-2ED3-E5C7-218B1DBB5F3B}"/>
              </a:ext>
            </a:extLst>
          </p:cNvPr>
          <p:cNvSpPr txBox="1"/>
          <p:nvPr/>
        </p:nvSpPr>
        <p:spPr>
          <a:xfrm>
            <a:off x="6003246" y="3037851"/>
            <a:ext cx="1355481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dirty="0"/>
              <a:t>Andy</a:t>
            </a:r>
          </a:p>
          <a:p>
            <a:pPr algn="ctr"/>
            <a:r>
              <a:rPr lang="en-US" dirty="0"/>
              <a:t>Lucas</a:t>
            </a:r>
          </a:p>
        </p:txBody>
      </p:sp>
      <p:pic>
        <p:nvPicPr>
          <p:cNvPr id="16" name="Picture 15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B9AC653F-E802-82D2-6F74-2D5DD66742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97" y="4438519"/>
            <a:ext cx="1072923" cy="1072923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C997FE44-0A55-6FC7-508D-C29F42426E94}"/>
              </a:ext>
            </a:extLst>
          </p:cNvPr>
          <p:cNvSpPr txBox="1"/>
          <p:nvPr/>
        </p:nvSpPr>
        <p:spPr>
          <a:xfrm>
            <a:off x="3273217" y="5607154"/>
            <a:ext cx="1355481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dirty="0"/>
              <a:t>Marvin</a:t>
            </a:r>
          </a:p>
          <a:p>
            <a:pPr algn="ctr"/>
            <a:r>
              <a:rPr lang="en-US" dirty="0"/>
              <a:t>Qi</a:t>
            </a:r>
          </a:p>
        </p:txBody>
      </p:sp>
      <p:pic>
        <p:nvPicPr>
          <p:cNvPr id="19" name="Picture 18" descr="A person in a blue jacket&#10;&#10;Description automatically generated">
            <a:extLst>
              <a:ext uri="{FF2B5EF4-FFF2-40B4-BE49-F238E27FC236}">
                <a16:creationId xmlns:a16="http://schemas.microsoft.com/office/drawing/2014/main" id="{33AA2E04-EF62-877C-82A8-4F15AD0C55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04" y="4438519"/>
            <a:ext cx="1072924" cy="1072924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id="{47177053-2ACB-CD50-2B1B-E17622F57C4D}"/>
              </a:ext>
            </a:extLst>
          </p:cNvPr>
          <p:cNvSpPr txBox="1"/>
          <p:nvPr/>
        </p:nvSpPr>
        <p:spPr>
          <a:xfrm>
            <a:off x="1933825" y="5574496"/>
            <a:ext cx="1355481" cy="9233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dirty="0"/>
              <a:t>Elijah</a:t>
            </a:r>
          </a:p>
          <a:p>
            <a:pPr algn="ctr"/>
            <a:r>
              <a:rPr lang="en-US" dirty="0"/>
              <a:t>Lew-Smith (Brown)</a:t>
            </a:r>
          </a:p>
        </p:txBody>
      </p:sp>
    </p:spTree>
    <p:extLst>
      <p:ext uri="{BB962C8B-B14F-4D97-AF65-F5344CB8AC3E}">
        <p14:creationId xmlns:p14="http://schemas.microsoft.com/office/powerpoint/2010/main" val="240166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3670-B68F-791C-4566-4859823A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Time-reversal and dissipation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84FDC-0B63-651B-33F9-F3C0A50A59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90133"/>
                <a:ext cx="7886700" cy="4866218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Start with microscopic system of degrees of freedom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interacting with a bath (e.g. of molecules)</a:t>
                </a:r>
                <a:endParaRPr lang="en-CA" b="1" dirty="0"/>
              </a:p>
              <a:p>
                <a:endParaRPr lang="en-CA" b="1" dirty="0"/>
              </a:p>
              <a:p>
                <a:endParaRPr lang="en-CA" b="1" dirty="0"/>
              </a:p>
              <a:p>
                <a:endParaRPr lang="en-CA" b="1" dirty="0"/>
              </a:p>
              <a:p>
                <a:pPr marL="0" indent="0">
                  <a:buNone/>
                </a:pPr>
                <a:endParaRPr lang="en-CA" b="1" dirty="0"/>
              </a:p>
              <a:p>
                <a:r>
                  <a:rPr lang="en-CA" dirty="0"/>
                  <a:t>Integrate out the bath (coarse-grain) and get stochastic equation:</a:t>
                </a:r>
              </a:p>
              <a:p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endParaRPr lang="en-CA" dirty="0"/>
              </a:p>
              <a:p>
                <a:r>
                  <a:rPr lang="en-CA" dirty="0"/>
                  <a:t>What constraints should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and the noise variance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CA" dirty="0"/>
                  <a:t> obey if we want to </a:t>
                </a:r>
                <a:r>
                  <a:rPr lang="en-CA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demand time-reversal symmetry</a:t>
                </a:r>
                <a:r>
                  <a:rPr lang="en-CA" dirty="0"/>
                  <a:t> or </a:t>
                </a:r>
                <a:r>
                  <a:rPr lang="en-CA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break it in a controlled way</a:t>
                </a:r>
                <a:r>
                  <a:rPr lang="en-CA" dirty="0"/>
                  <a:t>?</a:t>
                </a:r>
              </a:p>
              <a:p>
                <a:pPr marL="457200" indent="-457200">
                  <a:buFont typeface="+mj-lt"/>
                  <a:buAutoNum type="arabicParenR"/>
                </a:pPr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84FDC-0B63-651B-33F9-F3C0A50A5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90133"/>
                <a:ext cx="7886700" cy="4866218"/>
              </a:xfrm>
              <a:blipFill>
                <a:blip r:embed="rId3"/>
                <a:stretch>
                  <a:fillRect l="-643" t="-1302" r="-161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153B3F-505D-26D6-1B8C-1B4EE5D306B2}"/>
                  </a:ext>
                </a:extLst>
              </p:cNvPr>
              <p:cNvSpPr txBox="1"/>
              <p:nvPr/>
            </p:nvSpPr>
            <p:spPr>
              <a:xfrm>
                <a:off x="1442904" y="4387194"/>
                <a:ext cx="1407373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CA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153B3F-505D-26D6-1B8C-1B4EE5D30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904" y="4387194"/>
                <a:ext cx="1407373" cy="584327"/>
              </a:xfrm>
              <a:prstGeom prst="rect">
                <a:avLst/>
              </a:prstGeom>
              <a:blipFill>
                <a:blip r:embed="rId4"/>
                <a:stretch>
                  <a:fillRect l="-3571" t="-2128" r="-4464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440D00-9B9C-F7D1-94EB-D74C9B17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54857-B6B8-BD95-02FC-E389F257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APS March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D5752-3543-5D1D-F7D9-CC644102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85412B-E0C9-A994-5B16-A4C505DC058F}"/>
                  </a:ext>
                </a:extLst>
              </p:cNvPr>
              <p:cNvSpPr txBox="1"/>
              <p:nvPr/>
            </p:nvSpPr>
            <p:spPr>
              <a:xfrm>
                <a:off x="2885490" y="4586331"/>
                <a:ext cx="9410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85412B-E0C9-A994-5B16-A4C505DC0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490" y="4586331"/>
                <a:ext cx="941091" cy="307777"/>
              </a:xfrm>
              <a:prstGeom prst="rect">
                <a:avLst/>
              </a:prstGeom>
              <a:blipFill>
                <a:blip r:embed="rId5"/>
                <a:stretch>
                  <a:fillRect l="-5333" t="-3846" r="-8000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2F1518-3BE7-8B44-BE72-A25762C89AD5}"/>
                  </a:ext>
                </a:extLst>
              </p:cNvPr>
              <p:cNvSpPr txBox="1"/>
              <p:nvPr/>
            </p:nvSpPr>
            <p:spPr>
              <a:xfrm>
                <a:off x="4844211" y="4321934"/>
                <a:ext cx="33786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CA" sz="20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CA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A" sz="2000" b="0" i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CA" sz="20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CA" sz="20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CA" sz="20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CA" sz="20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CA" sz="20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CA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CA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CA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2F1518-3BE7-8B44-BE72-A25762C89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11" y="4321934"/>
                <a:ext cx="3378617" cy="615553"/>
              </a:xfrm>
              <a:prstGeom prst="rect">
                <a:avLst/>
              </a:prstGeom>
              <a:blipFill>
                <a:blip r:embed="rId6"/>
                <a:stretch>
                  <a:fillRect r="-1873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00223B-DED7-03CF-2FC5-6042D7BAAD5F}"/>
              </a:ext>
            </a:extLst>
          </p:cNvPr>
          <p:cNvCxnSpPr>
            <a:cxnSpLocks/>
          </p:cNvCxnSpPr>
          <p:nvPr/>
        </p:nvCxnSpPr>
        <p:spPr>
          <a:xfrm flipH="1">
            <a:off x="3977959" y="4736084"/>
            <a:ext cx="667266" cy="0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0827B57-BC0C-DC5F-98D0-069F5E9F35C1}"/>
              </a:ext>
            </a:extLst>
          </p:cNvPr>
          <p:cNvSpPr/>
          <p:nvPr/>
        </p:nvSpPr>
        <p:spPr>
          <a:xfrm>
            <a:off x="7106447" y="3153347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05714C-3C58-2D3A-447E-5A90BB1876D5}"/>
              </a:ext>
            </a:extLst>
          </p:cNvPr>
          <p:cNvSpPr/>
          <p:nvPr/>
        </p:nvSpPr>
        <p:spPr>
          <a:xfrm>
            <a:off x="1573308" y="2535347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7D93B0-A970-924E-2982-611CE3FB4147}"/>
              </a:ext>
            </a:extLst>
          </p:cNvPr>
          <p:cNvSpPr/>
          <p:nvPr/>
        </p:nvSpPr>
        <p:spPr>
          <a:xfrm>
            <a:off x="2271708" y="2382947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00E748-60C1-7204-2531-0EC8E6CBE5DD}"/>
              </a:ext>
            </a:extLst>
          </p:cNvPr>
          <p:cNvSpPr/>
          <p:nvPr/>
        </p:nvSpPr>
        <p:spPr>
          <a:xfrm>
            <a:off x="1866799" y="3410351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63AE18-503C-4160-091B-0D2DA34684FE}"/>
              </a:ext>
            </a:extLst>
          </p:cNvPr>
          <p:cNvSpPr/>
          <p:nvPr/>
        </p:nvSpPr>
        <p:spPr>
          <a:xfrm>
            <a:off x="2735300" y="2764120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3CB545-CA2C-BB92-2A90-DC5F55CE57FF}"/>
              </a:ext>
            </a:extLst>
          </p:cNvPr>
          <p:cNvSpPr/>
          <p:nvPr/>
        </p:nvSpPr>
        <p:spPr>
          <a:xfrm>
            <a:off x="2499250" y="3352536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A761DA-B64E-0B95-4A4C-450538803584}"/>
              </a:ext>
            </a:extLst>
          </p:cNvPr>
          <p:cNvSpPr/>
          <p:nvPr/>
        </p:nvSpPr>
        <p:spPr>
          <a:xfrm>
            <a:off x="4535091" y="3200786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01A0FE-46F1-1019-9078-D00F93F6F72A}"/>
              </a:ext>
            </a:extLst>
          </p:cNvPr>
          <p:cNvSpPr/>
          <p:nvPr/>
        </p:nvSpPr>
        <p:spPr>
          <a:xfrm>
            <a:off x="5302627" y="3352536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A691AF-7381-2D63-1962-EF94A55F71E4}"/>
              </a:ext>
            </a:extLst>
          </p:cNvPr>
          <p:cNvSpPr/>
          <p:nvPr/>
        </p:nvSpPr>
        <p:spPr>
          <a:xfrm>
            <a:off x="3429682" y="2310947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94D1086-2117-6002-CE4E-E8C81F59BE0E}"/>
              </a:ext>
            </a:extLst>
          </p:cNvPr>
          <p:cNvSpPr/>
          <p:nvPr/>
        </p:nvSpPr>
        <p:spPr>
          <a:xfrm>
            <a:off x="6344257" y="2255142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4479298-2478-A294-3A7F-8895A3D7090B}"/>
              </a:ext>
            </a:extLst>
          </p:cNvPr>
          <p:cNvSpPr/>
          <p:nvPr/>
        </p:nvSpPr>
        <p:spPr>
          <a:xfrm>
            <a:off x="5916804" y="2999856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54B6E5-BA20-0C8D-256E-76E3C4F9995C}"/>
              </a:ext>
            </a:extLst>
          </p:cNvPr>
          <p:cNvSpPr/>
          <p:nvPr/>
        </p:nvSpPr>
        <p:spPr>
          <a:xfrm>
            <a:off x="5092045" y="2828766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79D0E7-6BA3-E7AE-410B-ED8D8535972E}"/>
              </a:ext>
            </a:extLst>
          </p:cNvPr>
          <p:cNvSpPr/>
          <p:nvPr/>
        </p:nvSpPr>
        <p:spPr>
          <a:xfrm>
            <a:off x="4272082" y="2454947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F36A18-EAED-78EE-B2A9-49646DBB04F3}"/>
              </a:ext>
            </a:extLst>
          </p:cNvPr>
          <p:cNvSpPr/>
          <p:nvPr/>
        </p:nvSpPr>
        <p:spPr>
          <a:xfrm>
            <a:off x="6332278" y="2574762"/>
            <a:ext cx="50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D10404-13AC-9CC9-1C2B-E4D19D5BA95C}"/>
                  </a:ext>
                </a:extLst>
              </p:cNvPr>
              <p:cNvSpPr txBox="1"/>
              <p:nvPr/>
            </p:nvSpPr>
            <p:spPr>
              <a:xfrm>
                <a:off x="6406202" y="2646762"/>
                <a:ext cx="38754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D10404-13AC-9CC9-1C2B-E4D19D5BA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202" y="2646762"/>
                <a:ext cx="38754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E11FFAF1-02FA-977A-D92A-5307AADB055B}"/>
              </a:ext>
            </a:extLst>
          </p:cNvPr>
          <p:cNvSpPr/>
          <p:nvPr/>
        </p:nvSpPr>
        <p:spPr>
          <a:xfrm>
            <a:off x="1843065" y="2682198"/>
            <a:ext cx="50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A24036-2122-0ECD-4561-B6DB8F9E4EBC}"/>
                  </a:ext>
                </a:extLst>
              </p:cNvPr>
              <p:cNvSpPr txBox="1"/>
              <p:nvPr/>
            </p:nvSpPr>
            <p:spPr>
              <a:xfrm>
                <a:off x="1926416" y="2763625"/>
                <a:ext cx="3808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A24036-2122-0ECD-4561-B6DB8F9E4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16" y="2763625"/>
                <a:ext cx="38087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6D9FD4D5-2476-F6AC-3F1B-EE59321F65CF}"/>
              </a:ext>
            </a:extLst>
          </p:cNvPr>
          <p:cNvSpPr/>
          <p:nvPr/>
        </p:nvSpPr>
        <p:spPr>
          <a:xfrm>
            <a:off x="3764734" y="2840786"/>
            <a:ext cx="50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EA0473-8380-E585-CCB5-7FBD3CAFA14A}"/>
                  </a:ext>
                </a:extLst>
              </p:cNvPr>
              <p:cNvSpPr txBox="1"/>
              <p:nvPr/>
            </p:nvSpPr>
            <p:spPr>
              <a:xfrm>
                <a:off x="3792075" y="2645805"/>
                <a:ext cx="4917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CA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EA0473-8380-E585-CCB5-7FBD3CAF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075" y="2645805"/>
                <a:ext cx="491738" cy="553998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C3DB9812-CE73-3B10-A446-F3699906D1D1}"/>
              </a:ext>
            </a:extLst>
          </p:cNvPr>
          <p:cNvSpPr/>
          <p:nvPr/>
        </p:nvSpPr>
        <p:spPr>
          <a:xfrm>
            <a:off x="3203527" y="3391318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ABF981-83C6-4DCD-6BC6-2B8DA3109F73}"/>
              </a:ext>
            </a:extLst>
          </p:cNvPr>
          <p:cNvSpPr/>
          <p:nvPr/>
        </p:nvSpPr>
        <p:spPr>
          <a:xfrm>
            <a:off x="5721123" y="2498590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1E9E18F-BE2F-6D9F-5CE9-F3156049401C}"/>
              </a:ext>
            </a:extLst>
          </p:cNvPr>
          <p:cNvCxnSpPr/>
          <p:nvPr/>
        </p:nvCxnSpPr>
        <p:spPr>
          <a:xfrm flipV="1">
            <a:off x="4509758" y="2481657"/>
            <a:ext cx="446820" cy="28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EBE4C1-54B7-8A56-173A-BB3F87A9012E}"/>
              </a:ext>
            </a:extLst>
          </p:cNvPr>
          <p:cNvCxnSpPr>
            <a:cxnSpLocks/>
          </p:cNvCxnSpPr>
          <p:nvPr/>
        </p:nvCxnSpPr>
        <p:spPr>
          <a:xfrm flipH="1" flipV="1">
            <a:off x="1391339" y="3239052"/>
            <a:ext cx="374849" cy="168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8DB58DB-BEF5-815D-B6F5-B74A3F363005}"/>
              </a:ext>
            </a:extLst>
          </p:cNvPr>
          <p:cNvCxnSpPr>
            <a:cxnSpLocks/>
          </p:cNvCxnSpPr>
          <p:nvPr/>
        </p:nvCxnSpPr>
        <p:spPr>
          <a:xfrm flipV="1">
            <a:off x="7000776" y="2294562"/>
            <a:ext cx="561769" cy="312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0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3670-B68F-791C-4566-4859823A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554165"/>
          </a:xfrm>
        </p:spPr>
        <p:txBody>
          <a:bodyPr/>
          <a:lstStyle/>
          <a:p>
            <a:r>
              <a:rPr lang="en-US" dirty="0"/>
              <a:t>Time-reversal and dissipation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84FDC-0B63-651B-33F9-F3C0A50A59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51312"/>
                <a:ext cx="7886700" cy="4725651"/>
              </a:xfrm>
            </p:spPr>
            <p:txBody>
              <a:bodyPr/>
              <a:lstStyle/>
              <a:p>
                <a:r>
                  <a:rPr lang="en-CA" dirty="0"/>
                  <a:t>Equivalent: </a:t>
                </a:r>
                <a:r>
                  <a:rPr lang="en-CA" b="1" i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Fokker-Planck Equation </a:t>
                </a:r>
                <a:r>
                  <a:rPr lang="en-CA" dirty="0"/>
                  <a:t>for the PDF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i="1" dirty="0"/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CA" dirty="0"/>
              </a:p>
              <a:p>
                <a:endParaRPr lang="en-CA" dirty="0"/>
              </a:p>
              <a:p>
                <a:r>
                  <a:rPr lang="en-CA" dirty="0"/>
                  <a:t>Has a </a:t>
                </a:r>
                <a:r>
                  <a:rPr lang="en-CA" b="1" i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stationary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→∞)</m:t>
                    </m:r>
                  </m:oMath>
                </a14:m>
                <a:r>
                  <a:rPr lang="en-CA" i="1" dirty="0">
                    <a:solidFill>
                      <a:schemeClr val="tx1"/>
                    </a:solidFill>
                  </a:rPr>
                  <a:t>:  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sSub>
                      <m:sSubPr>
                        <m:ctrlPr>
                          <a:rPr lang="en-C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CA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i="1" dirty="0"/>
              </a:p>
              <a:p>
                <a:r>
                  <a:rPr lang="en-CA" i="1" dirty="0"/>
                  <a:t>Result: Theory is compatible with microscopic TRS if</a:t>
                </a:r>
              </a:p>
              <a:p>
                <a:endParaRPr lang="en-CA" i="1" dirty="0"/>
              </a:p>
              <a:p>
                <a:endParaRPr lang="en-CA" i="1" dirty="0"/>
              </a:p>
              <a:p>
                <a:endParaRPr lang="en-CA" i="1" dirty="0"/>
              </a:p>
              <a:p>
                <a:pPr marL="0" indent="0">
                  <a:buNone/>
                </a:pPr>
                <a:endParaRPr lang="en-CA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CA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84FDC-0B63-651B-33F9-F3C0A50A5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1312"/>
                <a:ext cx="7886700" cy="4725651"/>
              </a:xfrm>
              <a:blipFill>
                <a:blip r:embed="rId2"/>
                <a:stretch>
                  <a:fillRect l="-643" t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440D00-9B9C-F7D1-94EB-D74C9B17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54857-B6B8-BD95-02FC-E389F257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 March Meeting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D5752-3543-5D1D-F7D9-CC644102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4FB1FA-D017-0D73-F5BF-ECF37D678B56}"/>
                  </a:ext>
                </a:extLst>
              </p:cNvPr>
              <p:cNvSpPr txBox="1"/>
              <p:nvPr/>
            </p:nvSpPr>
            <p:spPr>
              <a:xfrm>
                <a:off x="5760645" y="2099557"/>
                <a:ext cx="9351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≡−</m:t>
                      </m:r>
                      <m:r>
                        <a:rPr lang="en-CA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4FB1FA-D017-0D73-F5BF-ECF37D678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645" y="2099557"/>
                <a:ext cx="935128" cy="307777"/>
              </a:xfrm>
              <a:prstGeom prst="rect">
                <a:avLst/>
              </a:prstGeom>
              <a:blipFill>
                <a:blip r:embed="rId3"/>
                <a:stretch>
                  <a:fillRect l="-2667" r="-40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74055B-F1E4-FD4C-C6A0-8939E804891F}"/>
                  </a:ext>
                </a:extLst>
              </p:cNvPr>
              <p:cNvSpPr txBox="1"/>
              <p:nvPr/>
            </p:nvSpPr>
            <p:spPr>
              <a:xfrm>
                <a:off x="3469962" y="3566246"/>
                <a:ext cx="1826206" cy="320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𝑆𝑆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)≡</m:t>
                      </m:r>
                      <m:sSup>
                        <m:sSup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CA" sz="2000" b="0" i="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74055B-F1E4-FD4C-C6A0-8939E8048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962" y="3566246"/>
                <a:ext cx="1826206" cy="320601"/>
              </a:xfrm>
              <a:prstGeom prst="rect">
                <a:avLst/>
              </a:prstGeom>
              <a:blipFill>
                <a:blip r:embed="rId4"/>
                <a:stretch>
                  <a:fillRect l="-2759" t="-3704" r="-2069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073668-93FC-4D07-E985-3D4706215031}"/>
                  </a:ext>
                </a:extLst>
              </p:cNvPr>
              <p:cNvSpPr txBox="1"/>
              <p:nvPr/>
            </p:nvSpPr>
            <p:spPr>
              <a:xfrm>
                <a:off x="2049785" y="1934833"/>
                <a:ext cx="3600601" cy="6372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073668-93FC-4D07-E985-3D4706215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785" y="1934833"/>
                <a:ext cx="3600601" cy="637226"/>
              </a:xfrm>
              <a:prstGeom prst="rect">
                <a:avLst/>
              </a:prstGeom>
              <a:blipFill>
                <a:blip r:embed="rId5"/>
                <a:stretch>
                  <a:fillRect l="-1056" t="-196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2F39F6-9623-C1D1-D0A0-63941144A9F8}"/>
                  </a:ext>
                </a:extLst>
              </p:cNvPr>
              <p:cNvSpPr txBox="1"/>
              <p:nvPr/>
            </p:nvSpPr>
            <p:spPr>
              <a:xfrm>
                <a:off x="3395879" y="4823645"/>
                <a:ext cx="1812612" cy="313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sup>
                      </m:sSup>
                      <m:sSup>
                        <m:sSupPr>
                          <m:ctrlP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2F39F6-9623-C1D1-D0A0-63941144A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879" y="4823645"/>
                <a:ext cx="1812612" cy="313291"/>
              </a:xfrm>
              <a:prstGeom prst="rect">
                <a:avLst/>
              </a:prstGeom>
              <a:blipFill>
                <a:blip r:embed="rId6"/>
                <a:stretch>
                  <a:fillRect l="-2098" r="-699"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86FD5E6-2BF4-E091-BCDB-97358CF2D37D}"/>
                  </a:ext>
                </a:extLst>
              </p:cNvPr>
              <p:cNvSpPr txBox="1"/>
              <p:nvPr/>
            </p:nvSpPr>
            <p:spPr>
              <a:xfrm>
                <a:off x="2845272" y="5349172"/>
                <a:ext cx="307558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86FD5E6-2BF4-E091-BCDB-97358CF2D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272" y="5349172"/>
                <a:ext cx="3075586" cy="307777"/>
              </a:xfrm>
              <a:prstGeom prst="rect">
                <a:avLst/>
              </a:prstGeom>
              <a:blipFill>
                <a:blip r:embed="rId7"/>
                <a:stretch>
                  <a:fillRect l="-2469" t="-3846" b="-384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B809BF-A393-FCA9-547E-527A7A594C2B}"/>
                  </a:ext>
                </a:extLst>
              </p:cNvPr>
              <p:cNvSpPr txBox="1"/>
              <p:nvPr/>
            </p:nvSpPr>
            <p:spPr>
              <a:xfrm>
                <a:off x="7012332" y="5349172"/>
                <a:ext cx="12246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B809BF-A393-FCA9-547E-527A7A594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332" y="5349172"/>
                <a:ext cx="1224631" cy="307777"/>
              </a:xfrm>
              <a:prstGeom prst="rect">
                <a:avLst/>
              </a:prstGeom>
              <a:blipFill>
                <a:blip r:embed="rId8"/>
                <a:stretch>
                  <a:fillRect l="-6186" r="-1031" b="-3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3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3670-B68F-791C-4566-4859823A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84FDC-0B63-651B-33F9-F3C0A50A59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51312"/>
                <a:ext cx="7886700" cy="47256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Our plan to describe a given system: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Write down a general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a controlled ”Wilsonian” expansion (e.g. gradient expansion, for field theories)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Build the most general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CA" dirty="0">
                    <a:solidFill>
                      <a:schemeClr val="tx1"/>
                    </a:solidFill>
                  </a:rPr>
                  <a:t>satisfying desired symmetries and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dirty="0"/>
              </a:p>
              <a:p>
                <a:pPr marL="0" indent="0">
                  <a:buNone/>
                </a:pPr>
                <a:endParaRPr lang="en-CA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CA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84FDC-0B63-651B-33F9-F3C0A50A5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1312"/>
                <a:ext cx="7886700" cy="4725651"/>
              </a:xfrm>
              <a:blipFill>
                <a:blip r:embed="rId3"/>
                <a:stretch>
                  <a:fillRect l="-804" t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440D00-9B9C-F7D1-94EB-D74C9B17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54857-B6B8-BD95-02FC-E389F257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APS March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D5752-3543-5D1D-F7D9-CC644102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16F04-84A2-A08F-AC43-73D8BDD82A00}"/>
                  </a:ext>
                </a:extLst>
              </p:cNvPr>
              <p:cNvSpPr txBox="1"/>
              <p:nvPr/>
            </p:nvSpPr>
            <p:spPr>
              <a:xfrm>
                <a:off x="4165600" y="3544063"/>
                <a:ext cx="4978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000" b="1" i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1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1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CA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0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000" b="1" i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𝛏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16F04-84A2-A08F-AC43-73D8BDD82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600" y="3544063"/>
                <a:ext cx="4978400" cy="307777"/>
              </a:xfrm>
              <a:prstGeom prst="rect">
                <a:avLst/>
              </a:prstGeom>
              <a:blipFill>
                <a:blip r:embed="rId4"/>
                <a:stretch>
                  <a:fillRect t="-3846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D5775767-5C07-C773-0F78-DA58DB64F9EB}"/>
              </a:ext>
            </a:extLst>
          </p:cNvPr>
          <p:cNvSpPr/>
          <p:nvPr/>
        </p:nvSpPr>
        <p:spPr>
          <a:xfrm rot="5400000">
            <a:off x="6954600" y="3500201"/>
            <a:ext cx="184377" cy="1146422"/>
          </a:xfrm>
          <a:prstGeom prst="rightBrac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ABD645-D552-4083-AE13-FDD22B0FEF7F}"/>
              </a:ext>
            </a:extLst>
          </p:cNvPr>
          <p:cNvSpPr txBox="1"/>
          <p:nvPr/>
        </p:nvSpPr>
        <p:spPr>
          <a:xfrm>
            <a:off x="6009536" y="4242314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Landau-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Lifshitz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-Gilbert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Damping Term!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8876E4-1779-6342-66BC-8B7CDDDF36CE}"/>
              </a:ext>
            </a:extLst>
          </p:cNvPr>
          <p:cNvSpPr txBox="1"/>
          <p:nvPr/>
        </p:nvSpPr>
        <p:spPr>
          <a:xfrm>
            <a:off x="474498" y="3102621"/>
            <a:ext cx="39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e.g. add compatible </a:t>
            </a:r>
            <a:r>
              <a:rPr lang="en-CA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dissipation </a:t>
            </a:r>
            <a:r>
              <a:rPr lang="en-CA" sz="2000" dirty="0"/>
              <a:t>to </a:t>
            </a:r>
            <a:r>
              <a:rPr lang="en-CA" sz="2000" i="1" dirty="0"/>
              <a:t>any</a:t>
            </a:r>
            <a:r>
              <a:rPr lang="en-CA" sz="2000" dirty="0"/>
              <a:t> Hamiltonian system</a:t>
            </a:r>
            <a:endParaRPr lang="en-CA" sz="2000" i="1" dirty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1824AC-89CE-75F8-C3B8-9FE328D069D2}"/>
                  </a:ext>
                </a:extLst>
              </p:cNvPr>
              <p:cNvSpPr txBox="1"/>
              <p:nvPr/>
            </p:nvSpPr>
            <p:spPr>
              <a:xfrm>
                <a:off x="1160680" y="2920810"/>
                <a:ext cx="1812612" cy="313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sup>
                      </m:sSup>
                      <m:sSup>
                        <m:sSupPr>
                          <m:ctrlP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1824AC-89CE-75F8-C3B8-9FE328D06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680" y="2920810"/>
                <a:ext cx="1812612" cy="313291"/>
              </a:xfrm>
              <a:prstGeom prst="rect">
                <a:avLst/>
              </a:prstGeom>
              <a:blipFill>
                <a:blip r:embed="rId5"/>
                <a:stretch>
                  <a:fillRect l="-2778"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5593F23-1567-A285-C4AD-00B58B64CD58}"/>
              </a:ext>
            </a:extLst>
          </p:cNvPr>
          <p:cNvSpPr txBox="1"/>
          <p:nvPr/>
        </p:nvSpPr>
        <p:spPr>
          <a:xfrm>
            <a:off x="3778248" y="8148755"/>
            <a:ext cx="3995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e.g. </a:t>
            </a:r>
            <a:r>
              <a:rPr lang="en-CA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 read about </a:t>
            </a:r>
            <a:endParaRPr lang="en-CA" sz="2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D7E888-8A2D-33FD-F069-2C08D3346BC3}"/>
                  </a:ext>
                </a:extLst>
              </p:cNvPr>
              <p:cNvSpPr txBox="1"/>
              <p:nvPr/>
            </p:nvSpPr>
            <p:spPr>
              <a:xfrm>
                <a:off x="474498" y="4842237"/>
                <a:ext cx="821230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CA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000" dirty="0"/>
                  <a:t>e.g. can read about </a:t>
                </a:r>
                <a:r>
                  <a:rPr lang="en-CA" sz="2000" i="1" dirty="0" err="1"/>
                  <a:t>Noether’s</a:t>
                </a:r>
                <a:r>
                  <a:rPr lang="en-CA" sz="2000" i="1" dirty="0"/>
                  <a:t>  theorem</a:t>
                </a:r>
                <a:r>
                  <a:rPr lang="en-CA" sz="2000" dirty="0"/>
                  <a:t> in our picture</a:t>
                </a:r>
                <a:r>
                  <a:rPr lang="en-US" sz="2000" dirty="0"/>
                  <a:t>: how to enforce strong or weak conserved quantities as symmetries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D7E888-8A2D-33FD-F069-2C08D3346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98" y="4842237"/>
                <a:ext cx="8212302" cy="1015663"/>
              </a:xfrm>
              <a:prstGeom prst="rect">
                <a:avLst/>
              </a:prstGeom>
              <a:blipFill>
                <a:blip r:embed="rId6"/>
                <a:stretch>
                  <a:fillRect l="-618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4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3670-B68F-791C-4566-4859823A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2) Breaking time-reversal: nonreciprocity!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84FDC-0B63-651B-33F9-F3C0A50A59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51312"/>
                <a:ext cx="7886700" cy="49050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</a:t>
                </a:r>
                <a:r>
                  <a:rPr lang="en-US" b="1" dirty="0"/>
                  <a:t>odd </a:t>
                </a:r>
                <a:r>
                  <a:rPr lang="en-US" dirty="0"/>
                  <a:t>matter, interactions don’t always follow Newton’s third law! </a:t>
                </a:r>
                <a:r>
                  <a:rPr lang="en-US" i="1" dirty="0"/>
                  <a:t>e.g.</a:t>
                </a:r>
                <a:r>
                  <a:rPr lang="en-US" dirty="0"/>
                  <a:t> predator / prey dynamics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b="1" dirty="0"/>
                  <a:t>No detailed balance! </a:t>
                </a:r>
                <a:r>
                  <a:rPr lang="en-US" dirty="0"/>
                  <a:t>Need to also switch role of 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Grouse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Foxes</a:t>
                </a:r>
                <a:r>
                  <a:rPr lang="en-US" dirty="0"/>
                  <a:t>!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Fox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⟷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Grouse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CA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CA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What if we want to include terms that are </a:t>
                </a:r>
                <a:r>
                  <a:rPr lang="en-CA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odd </a:t>
                </a:r>
                <a:r>
                  <a:rPr lang="en-CA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under time-reversal?</a:t>
                </a:r>
                <a:endParaRPr lang="en-CA" i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CA" dirty="0"/>
              </a:p>
              <a:p>
                <a:r>
                  <a:rPr lang="en-CA" dirty="0"/>
                  <a:t>Time-reversal breaking terms that still maintain the same stationary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sub>
                    </m:sSub>
                    <m:r>
                      <a:rPr lang="en-CA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CA" dirty="0"/>
                  <a:t> </a:t>
                </a:r>
              </a:p>
              <a:p>
                <a:pPr lvl="1"/>
                <a:r>
                  <a:rPr lang="en-CA" dirty="0"/>
                  <a:t>e.g. odd elasticity (next talk: Isabella Zane)</a:t>
                </a:r>
              </a:p>
              <a:p>
                <a:pPr marL="0" indent="0">
                  <a:buNone/>
                </a:pPr>
                <a:endParaRPr lang="en-CA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CA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84FDC-0B63-651B-33F9-F3C0A50A5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1312"/>
                <a:ext cx="7886700" cy="4905039"/>
              </a:xfrm>
              <a:blipFill>
                <a:blip r:embed="rId3"/>
                <a:stretch>
                  <a:fillRect l="-643" t="-1292" r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440D00-9B9C-F7D1-94EB-D74C9B17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54857-B6B8-BD95-02FC-E389F257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 March Meeting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D5752-3543-5D1D-F7D9-CC644102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8F50DE-E68B-7047-F0D9-079A189240E0}"/>
                  </a:ext>
                </a:extLst>
              </p:cNvPr>
              <p:cNvSpPr txBox="1"/>
              <p:nvPr/>
            </p:nvSpPr>
            <p:spPr>
              <a:xfrm>
                <a:off x="1493514" y="4737827"/>
                <a:ext cx="1812612" cy="313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sup>
                      </m:sSup>
                      <m:sSup>
                        <m:sSupPr>
                          <m:ctrlP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8F50DE-E68B-7047-F0D9-079A18924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14" y="4737827"/>
                <a:ext cx="1812612" cy="313291"/>
              </a:xfrm>
              <a:prstGeom prst="rect">
                <a:avLst/>
              </a:prstGeom>
              <a:blipFill>
                <a:blip r:embed="rId4"/>
                <a:stretch>
                  <a:fillRect l="-2083"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A3DB9B-2853-B2FC-5AD7-30BA73B18123}"/>
                  </a:ext>
                </a:extLst>
              </p:cNvPr>
              <p:cNvSpPr txBox="1"/>
              <p:nvPr/>
            </p:nvSpPr>
            <p:spPr>
              <a:xfrm>
                <a:off x="4170990" y="4669170"/>
                <a:ext cx="240213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A3DB9B-2853-B2FC-5AD7-30BA73B18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990" y="4669170"/>
                <a:ext cx="2402131" cy="307777"/>
              </a:xfrm>
              <a:prstGeom prst="rect">
                <a:avLst/>
              </a:prstGeom>
              <a:blipFill>
                <a:blip r:embed="rId5"/>
                <a:stretch>
                  <a:fillRect l="-2632" r="-1579" b="-3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84BB4BE-410C-719F-83FB-3CFA5B7506B5}"/>
              </a:ext>
            </a:extLst>
          </p:cNvPr>
          <p:cNvSpPr txBox="1"/>
          <p:nvPr/>
        </p:nvSpPr>
        <p:spPr>
          <a:xfrm>
            <a:off x="2773634" y="282387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D35F5F"/>
                </a:solidFill>
              </a:rPr>
              <a:t>Fox</a:t>
            </a:r>
            <a:endParaRPr lang="en-US" sz="2000" dirty="0">
              <a:solidFill>
                <a:srgbClr val="D35F5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85AB09-A98D-1AC9-7E52-D61B0E405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20" y="2131102"/>
            <a:ext cx="3995476" cy="6743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80E4AF1-66B4-5B07-F67A-968E926515C5}"/>
              </a:ext>
            </a:extLst>
          </p:cNvPr>
          <p:cNvSpPr txBox="1"/>
          <p:nvPr/>
        </p:nvSpPr>
        <p:spPr>
          <a:xfrm>
            <a:off x="4659738" y="282085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87AADE"/>
                </a:solidFill>
              </a:rPr>
              <a:t>Grouse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08752A-7A7F-CF4D-61E8-75BE5F6157A0}"/>
                  </a:ext>
                </a:extLst>
              </p:cNvPr>
              <p:cNvSpPr txBox="1"/>
              <p:nvPr/>
            </p:nvSpPr>
            <p:spPr>
              <a:xfrm>
                <a:off x="718913" y="4721709"/>
                <a:ext cx="117021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08752A-7A7F-CF4D-61E8-75BE5F615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13" y="4721709"/>
                <a:ext cx="117021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8617C9-E686-7461-C66A-DDBC69048770}"/>
                  </a:ext>
                </a:extLst>
              </p:cNvPr>
              <p:cNvSpPr txBox="1"/>
              <p:nvPr/>
            </p:nvSpPr>
            <p:spPr>
              <a:xfrm>
                <a:off x="7037952" y="4669170"/>
                <a:ext cx="133953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8617C9-E686-7461-C66A-DDBC69048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952" y="4669170"/>
                <a:ext cx="1339534" cy="307777"/>
              </a:xfrm>
              <a:prstGeom prst="rect">
                <a:avLst/>
              </a:prstGeom>
              <a:blipFill>
                <a:blip r:embed="rId8"/>
                <a:stretch>
                  <a:fillRect l="-3774" r="-943" b="-1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11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3670-B68F-791C-4566-4859823A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Dynamical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4FDC-0B63-651B-33F9-F3C0A50A5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1312"/>
            <a:ext cx="7886700" cy="4725651"/>
          </a:xfrm>
        </p:spPr>
        <p:txBody>
          <a:bodyPr/>
          <a:lstStyle/>
          <a:p>
            <a:r>
              <a:rPr lang="en-CA" dirty="0"/>
              <a:t>These T-odd terms are how we capture T-breaking phases such as nonreciprocal </a:t>
            </a:r>
            <a:r>
              <a:rPr lang="en-CA" dirty="0" err="1"/>
              <a:t>Kuramoto</a:t>
            </a:r>
            <a:r>
              <a:rPr lang="en-CA" dirty="0"/>
              <a:t> model</a:t>
            </a:r>
            <a:endParaRPr lang="en-CA" i="1" dirty="0"/>
          </a:p>
          <a:p>
            <a:endParaRPr lang="en-CA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CA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CA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CA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CA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CA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CA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440D00-9B9C-F7D1-94EB-D74C9B17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54857-B6B8-BD95-02FC-E389F257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 March Meeting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D5752-3543-5D1D-F7D9-CC644102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2B417EDA-90A3-BC97-6FCD-F9CB3907B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3" t="55557" r="33151" b="7275"/>
          <a:stretch/>
        </p:blipFill>
        <p:spPr>
          <a:xfrm>
            <a:off x="3706094" y="2233501"/>
            <a:ext cx="1993070" cy="1489637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738F3492-6E54-8C35-558F-3E0B95E15DFD}"/>
              </a:ext>
            </a:extLst>
          </p:cNvPr>
          <p:cNvSpPr/>
          <p:nvPr/>
        </p:nvSpPr>
        <p:spPr>
          <a:xfrm rot="5400000">
            <a:off x="4371501" y="3768569"/>
            <a:ext cx="618186" cy="64701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84BED5-0809-7F7F-8154-961384440959}"/>
                  </a:ext>
                </a:extLst>
              </p:cNvPr>
              <p:cNvSpPr txBox="1"/>
              <p:nvPr/>
            </p:nvSpPr>
            <p:spPr>
              <a:xfrm>
                <a:off x="5159762" y="3897144"/>
                <a:ext cx="5364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84BED5-0809-7F7F-8154-961384440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762" y="3897144"/>
                <a:ext cx="536494" cy="307777"/>
              </a:xfrm>
              <a:prstGeom prst="rect">
                <a:avLst/>
              </a:prstGeom>
              <a:blipFill>
                <a:blip r:embed="rId3"/>
                <a:stretch>
                  <a:fillRect l="-9302" r="-13953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>
            <a:extLst>
              <a:ext uri="{FF2B5EF4-FFF2-40B4-BE49-F238E27FC236}">
                <a16:creationId xmlns:a16="http://schemas.microsoft.com/office/drawing/2014/main" id="{F0B08D99-CD85-B73D-BD50-EFF49B33E08D}"/>
              </a:ext>
            </a:extLst>
          </p:cNvPr>
          <p:cNvSpPr/>
          <p:nvPr/>
        </p:nvSpPr>
        <p:spPr>
          <a:xfrm rot="10800000">
            <a:off x="2934434" y="4830561"/>
            <a:ext cx="618186" cy="64701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48BCBF5-6272-7C87-ECE7-123B7D5708AA}"/>
              </a:ext>
            </a:extLst>
          </p:cNvPr>
          <p:cNvSpPr/>
          <p:nvPr/>
        </p:nvSpPr>
        <p:spPr>
          <a:xfrm>
            <a:off x="5717646" y="4817723"/>
            <a:ext cx="618186" cy="64701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9AF998-6DE7-D902-0DC7-ABF218B95929}"/>
                  </a:ext>
                </a:extLst>
              </p:cNvPr>
              <p:cNvSpPr txBox="1"/>
              <p:nvPr/>
            </p:nvSpPr>
            <p:spPr>
              <a:xfrm>
                <a:off x="3243526" y="4446584"/>
                <a:ext cx="2937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9AF998-6DE7-D902-0DC7-ABF218B95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526" y="4446584"/>
                <a:ext cx="293734" cy="307777"/>
              </a:xfrm>
              <a:prstGeom prst="rect">
                <a:avLst/>
              </a:prstGeom>
              <a:blipFill>
                <a:blip r:embed="rId4"/>
                <a:stretch>
                  <a:fillRect l="-25000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B705B0-15E2-EEF6-51AD-4857783DA702}"/>
                  </a:ext>
                </a:extLst>
              </p:cNvPr>
              <p:cNvSpPr txBox="1"/>
              <p:nvPr/>
            </p:nvSpPr>
            <p:spPr>
              <a:xfrm>
                <a:off x="5944238" y="4450999"/>
                <a:ext cx="2937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B705B0-15E2-EEF6-51AD-4857783DA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238" y="4450999"/>
                <a:ext cx="293734" cy="307777"/>
              </a:xfrm>
              <a:prstGeom prst="rect">
                <a:avLst/>
              </a:prstGeom>
              <a:blipFill>
                <a:blip r:embed="rId5"/>
                <a:stretch>
                  <a:fillRect l="-2916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9772684E-FAB3-376B-A771-07809D6D0D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0" t="7868" r="34192" b="58897"/>
          <a:stretch/>
        </p:blipFill>
        <p:spPr>
          <a:xfrm>
            <a:off x="3695830" y="4524313"/>
            <a:ext cx="1930005" cy="1346825"/>
          </a:xfrm>
          <a:prstGeom prst="rect">
            <a:avLst/>
          </a:prstGeom>
        </p:spPr>
      </p:pic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3AFFB9C9-009F-81CF-B260-9FFE633622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7" t="7473" r="70499" b="59292"/>
          <a:stretch/>
        </p:blipFill>
        <p:spPr>
          <a:xfrm>
            <a:off x="909781" y="4438980"/>
            <a:ext cx="1930005" cy="1346825"/>
          </a:xfrm>
          <a:prstGeom prst="rect">
            <a:avLst/>
          </a:prstGeom>
        </p:spPr>
      </p:pic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4E968724-ADE4-509C-95A2-20E211E5EE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9" t="7804" r="-1357" b="58961"/>
          <a:stretch/>
        </p:blipFill>
        <p:spPr>
          <a:xfrm>
            <a:off x="6431461" y="4446584"/>
            <a:ext cx="1930005" cy="1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 animBg="1"/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3670-B68F-791C-4566-4859823A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 model of “flocking” spins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84FDC-0B63-651B-33F9-F3C0A50A59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51312"/>
                <a:ext cx="7886700" cy="4725651"/>
              </a:xfrm>
            </p:spPr>
            <p:txBody>
              <a:bodyPr/>
              <a:lstStyle/>
              <a:p>
                <a:r>
                  <a:rPr lang="en-CA" dirty="0"/>
                  <a:t>Despite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CA" i="1" dirty="0"/>
                  <a:t> </a:t>
                </a:r>
                <a:r>
                  <a:rPr lang="en-CA" dirty="0"/>
                  <a:t>unchanged,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CA" i="1" dirty="0"/>
                  <a:t> </a:t>
                </a:r>
                <a:r>
                  <a:rPr lang="en-CA" dirty="0"/>
                  <a:t>terms can offer new </a:t>
                </a:r>
                <a:r>
                  <a:rPr lang="en-CA" b="1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dynamical</a:t>
                </a:r>
                <a:r>
                  <a:rPr lang="en-CA" dirty="0"/>
                  <a:t> universality classes!</a:t>
                </a:r>
              </a:p>
              <a:p>
                <a:r>
                  <a:rPr lang="en-CA" i="1" dirty="0"/>
                  <a:t>e.g.</a:t>
                </a:r>
                <a:r>
                  <a:rPr lang="en-CA" dirty="0"/>
                  <a:t> [ </a:t>
                </a:r>
                <a:r>
                  <a:rPr lang="en-US" dirty="0"/>
                  <a:t>Lew-Smith, </a:t>
                </a:r>
                <a:r>
                  <a:rPr lang="en-US" b="1" dirty="0"/>
                  <a:t>Farrell</a:t>
                </a:r>
                <a:r>
                  <a:rPr lang="en-US" dirty="0"/>
                  <a:t>, Qi, Friedman, Lucas </a:t>
                </a:r>
                <a:r>
                  <a:rPr lang="en-US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(to appear) </a:t>
                </a:r>
                <a:r>
                  <a:rPr lang="en-US" dirty="0"/>
                  <a:t>] </a:t>
                </a:r>
                <a:r>
                  <a:rPr lang="en-CA" dirty="0"/>
                  <a:t>studies a spin lattice model </a:t>
                </a:r>
              </a:p>
              <a:p>
                <a:endParaRPr lang="en-CA" i="1" dirty="0"/>
              </a:p>
              <a:p>
                <a:endParaRPr lang="en-CA" i="1" dirty="0"/>
              </a:p>
              <a:p>
                <a:endParaRPr lang="en-CA" i="1" dirty="0"/>
              </a:p>
              <a:p>
                <a:pPr marL="0" indent="0">
                  <a:buNone/>
                </a:pPr>
                <a:endParaRPr lang="en-CA" i="1" dirty="0"/>
              </a:p>
              <a:p>
                <a:r>
                  <a:rPr lang="en-CA" dirty="0"/>
                  <a:t>Equation of motion:</a:t>
                </a: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CA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84FDC-0B63-651B-33F9-F3C0A50A5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1312"/>
                <a:ext cx="7886700" cy="4725651"/>
              </a:xfrm>
              <a:blipFill>
                <a:blip r:embed="rId3"/>
                <a:stretch>
                  <a:fillRect l="-643" t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440D00-9B9C-F7D1-94EB-D74C9B17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54857-B6B8-BD95-02FC-E389F257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 March Meeting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D5752-3543-5D1D-F7D9-CC644102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6EBBD83-064A-1053-649C-A26CEE76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969336"/>
            <a:ext cx="2505814" cy="1179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0CF0C-BF11-3958-4193-7F2F7DB56E40}"/>
                  </a:ext>
                </a:extLst>
              </p:cNvPr>
              <p:cNvSpPr txBox="1"/>
              <p:nvPr/>
            </p:nvSpPr>
            <p:spPr>
              <a:xfrm>
                <a:off x="5191864" y="2763586"/>
                <a:ext cx="1660326" cy="597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=∫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b="0" i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CA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0CF0C-BF11-3958-4193-7F2F7DB56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864" y="2763586"/>
                <a:ext cx="1660326" cy="597023"/>
              </a:xfrm>
              <a:prstGeom prst="rect">
                <a:avLst/>
              </a:prstGeom>
              <a:blipFill>
                <a:blip r:embed="rId5"/>
                <a:stretch>
                  <a:fillRect l="-2273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95E6E4-AABB-74D0-C69B-EDB211482352}"/>
                  </a:ext>
                </a:extLst>
              </p:cNvPr>
              <p:cNvSpPr txBox="1"/>
              <p:nvPr/>
            </p:nvSpPr>
            <p:spPr>
              <a:xfrm>
                <a:off x="5087720" y="3444223"/>
                <a:ext cx="21135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 true long range order even at low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95E6E4-AABB-74D0-C69B-EDB211482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20" y="3444223"/>
                <a:ext cx="2113542" cy="923330"/>
              </a:xfrm>
              <a:prstGeom prst="rect">
                <a:avLst/>
              </a:prstGeom>
              <a:blipFill>
                <a:blip r:embed="rId6"/>
                <a:stretch>
                  <a:fillRect l="-2395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E532A7-1558-D565-AF56-B12456C6189C}"/>
                  </a:ext>
                </a:extLst>
              </p:cNvPr>
              <p:cNvSpPr txBox="1"/>
              <p:nvPr/>
            </p:nvSpPr>
            <p:spPr>
              <a:xfrm>
                <a:off x="2359344" y="4803684"/>
                <a:ext cx="1310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CA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E532A7-1558-D565-AF56-B12456C61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344" y="4803684"/>
                <a:ext cx="1310038" cy="276999"/>
              </a:xfrm>
              <a:prstGeom prst="rect">
                <a:avLst/>
              </a:prstGeom>
              <a:blipFill>
                <a:blip r:embed="rId7"/>
                <a:stretch>
                  <a:fillRect l="-3846" t="-4545" r="-2885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12D358-D15B-449D-C5F7-280D95751C4C}"/>
                  </a:ext>
                </a:extLst>
              </p:cNvPr>
              <p:cNvSpPr txBox="1"/>
              <p:nvPr/>
            </p:nvSpPr>
            <p:spPr>
              <a:xfrm>
                <a:off x="3727055" y="4803684"/>
                <a:ext cx="3632789" cy="304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CA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CA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CA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CA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CA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CA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CA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CA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CA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CA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CA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CA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12D358-D15B-449D-C5F7-280D9575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055" y="4803684"/>
                <a:ext cx="3632789" cy="304442"/>
              </a:xfrm>
              <a:prstGeom prst="rect">
                <a:avLst/>
              </a:prstGeom>
              <a:blipFill>
                <a:blip r:embed="rId8"/>
                <a:stretch>
                  <a:fillRect l="-697" t="-4000" r="-1742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Brace 23">
            <a:extLst>
              <a:ext uri="{FF2B5EF4-FFF2-40B4-BE49-F238E27FC236}">
                <a16:creationId xmlns:a16="http://schemas.microsoft.com/office/drawing/2014/main" id="{5D8D3049-044B-06E1-6FEE-914FDE78F7D3}"/>
              </a:ext>
            </a:extLst>
          </p:cNvPr>
          <p:cNvSpPr/>
          <p:nvPr/>
        </p:nvSpPr>
        <p:spPr>
          <a:xfrm rot="5400000">
            <a:off x="5495603" y="3697744"/>
            <a:ext cx="304443" cy="3370850"/>
          </a:xfrm>
          <a:prstGeom prst="rightBrac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CE8170-AF2B-1DDB-1CFE-CB96C2324511}"/>
              </a:ext>
            </a:extLst>
          </p:cNvPr>
          <p:cNvSpPr txBox="1"/>
          <p:nvPr/>
        </p:nvSpPr>
        <p:spPr>
          <a:xfrm>
            <a:off x="3470884" y="5542368"/>
            <a:ext cx="492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At long wavelengths, this term is identical to constant-density flocking</a:t>
            </a:r>
          </a:p>
        </p:txBody>
      </p:sp>
    </p:spTree>
    <p:extLst>
      <p:ext uri="{BB962C8B-B14F-4D97-AF65-F5344CB8AC3E}">
        <p14:creationId xmlns:p14="http://schemas.microsoft.com/office/powerpoint/2010/main" val="9233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3" grpId="0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3670-B68F-791C-4566-4859823A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 model of “flocking” spins—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numerics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84FDC-0B63-651B-33F9-F3C0A50A59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51312"/>
                <a:ext cx="7886700" cy="4630833"/>
              </a:xfrm>
            </p:spPr>
            <p:txBody>
              <a:bodyPr>
                <a:normAutofit/>
              </a:bodyPr>
              <a:lstStyle/>
              <a:p>
                <a:r>
                  <a:rPr lang="en-CA" dirty="0" err="1"/>
                  <a:t>Numerics</a:t>
                </a:r>
                <a:r>
                  <a:rPr lang="en-CA" dirty="0"/>
                  <a:t>: Dynamical correlator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dirty="0"/>
                  <a:t> which measures the correlation between a spin  and one a distance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CA" dirty="0"/>
                  <a:t> “ahead” of it at a time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later</a:t>
                </a:r>
              </a:p>
              <a:p>
                <a:pPr marL="0" indent="0">
                  <a:buNone/>
                </a:pPr>
                <a:endParaRPr lang="en-CA" i="1" dirty="0"/>
              </a:p>
              <a:p>
                <a:endParaRPr lang="en-CA" i="1" dirty="0"/>
              </a:p>
              <a:p>
                <a:endParaRPr lang="en-CA" i="1" dirty="0"/>
              </a:p>
              <a:p>
                <a:pPr marL="0" indent="0">
                  <a:buNone/>
                </a:pPr>
                <a:endParaRPr lang="en-CA" i="1" dirty="0"/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CA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CA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84FDC-0B63-651B-33F9-F3C0A50A5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1312"/>
                <a:ext cx="7886700" cy="4630833"/>
              </a:xfrm>
              <a:blipFill>
                <a:blip r:embed="rId3"/>
                <a:stretch>
                  <a:fillRect l="-643" t="-1366" r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440D00-9B9C-F7D1-94EB-D74C9B17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54857-B6B8-BD95-02FC-E389F257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 March Meeting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D5752-3543-5D1D-F7D9-CC644102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Picture 11" descr="A close-up of graphs&#10;&#10;Description automatically generated">
            <a:extLst>
              <a:ext uri="{FF2B5EF4-FFF2-40B4-BE49-F238E27FC236}">
                <a16:creationId xmlns:a16="http://schemas.microsoft.com/office/drawing/2014/main" id="{53F4C76F-C296-1955-8AA0-365E69002B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02"/>
          <a:stretch/>
        </p:blipFill>
        <p:spPr>
          <a:xfrm>
            <a:off x="521277" y="2288391"/>
            <a:ext cx="3853015" cy="3290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EBDA6D-D841-5AEC-1665-4A09AA33D1D1}"/>
                  </a:ext>
                </a:extLst>
              </p:cNvPr>
              <p:cNvSpPr txBox="1"/>
              <p:nvPr/>
            </p:nvSpPr>
            <p:spPr>
              <a:xfrm>
                <a:off x="3395460" y="5579260"/>
                <a:ext cx="2348272" cy="532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CA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CA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CA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CA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0.3</m:t>
                                  </m:r>
                                  <m:r>
                                    <a:rPr lang="en-CA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EBDA6D-D841-5AEC-1665-4A09AA33D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460" y="5579260"/>
                <a:ext cx="2348272" cy="532197"/>
              </a:xfrm>
              <a:prstGeom prst="rect">
                <a:avLst/>
              </a:prstGeom>
              <a:blipFill>
                <a:blip r:embed="rId5"/>
                <a:stretch>
                  <a:fillRect l="-1613" t="-465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close-up of graphs&#10;&#10;Description automatically generated">
            <a:extLst>
              <a:ext uri="{FF2B5EF4-FFF2-40B4-BE49-F238E27FC236}">
                <a16:creationId xmlns:a16="http://schemas.microsoft.com/office/drawing/2014/main" id="{7D75C441-1C0E-94C4-7DC2-8085B9D001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5" r="-1629"/>
          <a:stretch/>
        </p:blipFill>
        <p:spPr>
          <a:xfrm>
            <a:off x="4572000" y="2288391"/>
            <a:ext cx="4226011" cy="329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7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B9A90-F603-EE27-0FBC-02E98E72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554165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Appendix: MSR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Lagrangians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81FC57-F882-FAD1-80BF-45531E983B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07350"/>
                <a:ext cx="7886700" cy="4769613"/>
              </a:xfrm>
            </p:spPr>
            <p:txBody>
              <a:bodyPr/>
              <a:lstStyle/>
              <a:p>
                <a:r>
                  <a:rPr lang="en-US" dirty="0"/>
                  <a:t>For </a:t>
                </a:r>
                <a:r>
                  <a:rPr lang="en-US" i="1" dirty="0"/>
                  <a:t>field</a:t>
                </a:r>
                <a:r>
                  <a:rPr lang="en-US" dirty="0"/>
                  <a:t> theories, </a:t>
                </a:r>
                <a:r>
                  <a:rPr lang="en-US" dirty="0" err="1"/>
                  <a:t>Lagrangian</a:t>
                </a:r>
                <a:r>
                  <a:rPr lang="en-US" dirty="0"/>
                  <a:t> picture is more convenient</a:t>
                </a:r>
              </a:p>
              <a:p>
                <a:r>
                  <a:rPr lang="en-US" dirty="0"/>
                  <a:t>Start with FPE: then </a:t>
                </a:r>
                <a:r>
                  <a:rPr lang="en-US" i="1" dirty="0"/>
                  <a:t>path integral</a:t>
                </a:r>
                <a:r>
                  <a:rPr lang="en-US" dirty="0"/>
                  <a:t>. Integrate in a </a:t>
                </a:r>
                <a:r>
                  <a:rPr lang="en-US" i="1" dirty="0"/>
                  <a:t>conjugate momentum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TRS symmetry easy to implement!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81FC57-F882-FAD1-80BF-45531E983B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07350"/>
                <a:ext cx="7886700" cy="4769613"/>
              </a:xfrm>
              <a:blipFill>
                <a:blip r:embed="rId2"/>
                <a:stretch>
                  <a:fillRect l="-643" t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4E5107-E7A8-1E84-A44C-C1113F33B0D1}"/>
                  </a:ext>
                </a:extLst>
              </p:cNvPr>
              <p:cNvSpPr txBox="1"/>
              <p:nvPr/>
            </p:nvSpPr>
            <p:spPr>
              <a:xfrm>
                <a:off x="3483398" y="4894618"/>
                <a:ext cx="17472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4E5107-E7A8-1E84-A44C-C1113F33B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398" y="4894618"/>
                <a:ext cx="1747210" cy="307777"/>
              </a:xfrm>
              <a:prstGeom prst="rect">
                <a:avLst/>
              </a:prstGeom>
              <a:blipFill>
                <a:blip r:embed="rId3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B09CE3-CCF6-F218-0070-7E0BEFF3C5FE}"/>
                  </a:ext>
                </a:extLst>
              </p:cNvPr>
              <p:cNvSpPr txBox="1"/>
              <p:nvPr/>
            </p:nvSpPr>
            <p:spPr>
              <a:xfrm>
                <a:off x="2133447" y="5575586"/>
                <a:ext cx="44471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B09CE3-CCF6-F218-0070-7E0BEFF3C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447" y="5575586"/>
                <a:ext cx="4447115" cy="307777"/>
              </a:xfrm>
              <a:prstGeom prst="rect">
                <a:avLst/>
              </a:prstGeom>
              <a:blipFill>
                <a:blip r:embed="rId4"/>
                <a:stretch>
                  <a:fillRect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6983850-E20C-15F7-88B2-788E668E04D3}"/>
              </a:ext>
            </a:extLst>
          </p:cNvPr>
          <p:cNvSpPr/>
          <p:nvPr/>
        </p:nvSpPr>
        <p:spPr>
          <a:xfrm>
            <a:off x="1930400" y="5381783"/>
            <a:ext cx="4815840" cy="79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B51AB8-3D6A-B517-E403-A501F4CF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 March Meeting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2243DB-B680-CE19-AED2-4A3F11CD92DB}"/>
                  </a:ext>
                </a:extLst>
              </p:cNvPr>
              <p:cNvSpPr txBox="1"/>
              <p:nvPr/>
            </p:nvSpPr>
            <p:spPr>
              <a:xfrm>
                <a:off x="3177065" y="2541937"/>
                <a:ext cx="2359877" cy="807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CA" sz="2000" b="1" i="0" smtClean="0">
                              <a:latin typeface="Cambria Math" panose="02040503050406030204" pitchFamily="18" charset="0"/>
                            </a:rPr>
                            <m:t>𝛑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CA" sz="2000" b="1" i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2243DB-B680-CE19-AED2-4A3F11CD9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065" y="2541937"/>
                <a:ext cx="2359877" cy="807272"/>
              </a:xfrm>
              <a:prstGeom prst="rect">
                <a:avLst/>
              </a:prstGeom>
              <a:blipFill>
                <a:blip r:embed="rId5"/>
                <a:stretch>
                  <a:fillRect l="-24194" t="-156250" r="-538" b="-2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E27D86-702E-0223-4569-B2081A5E19BE}"/>
                  </a:ext>
                </a:extLst>
              </p:cNvPr>
              <p:cNvSpPr txBox="1"/>
              <p:nvPr/>
            </p:nvSpPr>
            <p:spPr>
              <a:xfrm>
                <a:off x="3622177" y="3349209"/>
                <a:ext cx="32995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CA" sz="20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CA" sz="20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E27D86-702E-0223-4569-B2081A5E1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177" y="3349209"/>
                <a:ext cx="3299558" cy="307777"/>
              </a:xfrm>
              <a:prstGeom prst="rect">
                <a:avLst/>
              </a:prstGeom>
              <a:blipFill>
                <a:blip r:embed="rId6"/>
                <a:stretch>
                  <a:fillRect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B076D0-1B19-99DE-EA54-AEBCDE9DEA4A}"/>
                  </a:ext>
                </a:extLst>
              </p:cNvPr>
              <p:cNvSpPr txBox="1"/>
              <p:nvPr/>
            </p:nvSpPr>
            <p:spPr>
              <a:xfrm>
                <a:off x="1005457" y="3355374"/>
                <a:ext cx="25185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0" smtClean="0">
                          <a:latin typeface="Cambria Math" panose="02040503050406030204" pitchFamily="18" charset="0"/>
                        </a:rPr>
                        <m:t>𝛑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0" smtClean="0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B076D0-1B19-99DE-EA54-AEBCDE9DE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57" y="3355374"/>
                <a:ext cx="2518574" cy="307777"/>
              </a:xfrm>
              <a:prstGeom prst="rect">
                <a:avLst/>
              </a:prstGeom>
              <a:blipFill>
                <a:blip r:embed="rId7"/>
                <a:stretch>
                  <a:fillRect l="-1508" r="-3015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0D116F18-EEC5-7FD2-E2A0-B577D35599A1}"/>
              </a:ext>
            </a:extLst>
          </p:cNvPr>
          <p:cNvSpPr/>
          <p:nvPr/>
        </p:nvSpPr>
        <p:spPr>
          <a:xfrm rot="16200000">
            <a:off x="2953450" y="3453356"/>
            <a:ext cx="187625" cy="871599"/>
          </a:xfrm>
          <a:prstGeom prst="leftBrac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035741-DC07-D74E-15E3-10E209E16D47}"/>
                  </a:ext>
                </a:extLst>
              </p:cNvPr>
              <p:cNvSpPr txBox="1"/>
              <p:nvPr/>
            </p:nvSpPr>
            <p:spPr>
              <a:xfrm>
                <a:off x="2582125" y="4035679"/>
                <a:ext cx="10620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CA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035741-DC07-D74E-15E3-10E209E16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125" y="4035679"/>
                <a:ext cx="1062086" cy="307777"/>
              </a:xfrm>
              <a:prstGeom prst="rect">
                <a:avLst/>
              </a:prstGeom>
              <a:blipFill>
                <a:blip r:embed="rId8"/>
                <a:stretch>
                  <a:fillRect l="-470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7F60A6F-EEC3-DF3D-B138-4B0327C01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2024-03-06</a:t>
            </a:r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D1297E8-B399-28B1-4628-718E02BDF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BB7-2E22-4DC3-AA49-A0E89C021D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3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4" grpId="0"/>
      <p:bldP spid="15" grpId="0"/>
      <p:bldP spid="4" grpId="0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academic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ic" id="{3E554AA9-CBD2-4FEB-81B0-7D293C266525}" vid="{E54478D2-AFE6-463F-8EB5-6D09A8EF35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5994337641D4F8C117CEC7CDCEECE" ma:contentTypeVersion="10" ma:contentTypeDescription="Create a new document." ma:contentTypeScope="" ma:versionID="23a080ef7bfce7e1ee52e81811e2db36">
  <xsd:schema xmlns:xsd="http://www.w3.org/2001/XMLSchema" xmlns:xs="http://www.w3.org/2001/XMLSchema" xmlns:p="http://schemas.microsoft.com/office/2006/metadata/properties" xmlns:ns3="81922e17-d834-4a9e-9db7-8a228096eb7f" xmlns:ns4="dfed2866-ba26-407c-b7fb-f50841af4d5d" targetNamespace="http://schemas.microsoft.com/office/2006/metadata/properties" ma:root="true" ma:fieldsID="5dc84ab84676ad89440312159a08fc5b" ns3:_="" ns4:_="">
    <xsd:import namespace="81922e17-d834-4a9e-9db7-8a228096eb7f"/>
    <xsd:import namespace="dfed2866-ba26-407c-b7fb-f50841af4d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_dlc_DocId" minOccurs="0"/>
                <xsd:element ref="ns4:_dlc_DocIdUrl" minOccurs="0"/>
                <xsd:element ref="ns4:_dlc_DocIdPersistId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22e17-d834-4a9e-9db7-8a228096eb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d2866-ba26-407c-b7fb-f50841af4d5d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477D9B-C0D5-46ED-BAC4-3A0B0CB51193}">
  <ds:schemaRefs>
    <ds:schemaRef ds:uri="http://schemas.microsoft.com/office/2006/documentManagement/types"/>
    <ds:schemaRef ds:uri="http://purl.org/dc/elements/1.1/"/>
    <ds:schemaRef ds:uri="81922e17-d834-4a9e-9db7-8a228096eb7f"/>
    <ds:schemaRef ds:uri="dfed2866-ba26-407c-b7fb-f50841af4d5d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BD3DA8F-2A9C-4042-A0F4-17016DB123D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29CA9BF-D4DF-4D6B-8D86-C5126015E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922e17-d834-4a9e-9db7-8a228096eb7f"/>
    <ds:schemaRef ds:uri="dfed2866-ba26-407c-b7fb-f50841af4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EBC6C4E-083C-421F-93E8-2CBCAF1DC86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ded8b1b-070d-4629-82e4-c0b019f46057}" enabled="0" method="" siteId="{3ded8b1b-070d-4629-82e4-c0b019f4605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academic</Template>
  <TotalTime>12061</TotalTime>
  <Words>761</Words>
  <Application>Microsoft Macintosh PowerPoint</Application>
  <PresentationFormat>On-screen Show (4:3)</PresentationFormat>
  <Paragraphs>295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Wingdings</vt:lpstr>
      <vt:lpstr>academic</vt:lpstr>
      <vt:lpstr> Effective theories for nonequilibrium matter: generalized time-reversal symmetry</vt:lpstr>
      <vt:lpstr>Time-reversal and dissipation</vt:lpstr>
      <vt:lpstr>Time-reversal and dissipation</vt:lpstr>
      <vt:lpstr>Effective theory</vt:lpstr>
      <vt:lpstr>2) Breaking time-reversal: nonreciprocity!</vt:lpstr>
      <vt:lpstr>Dynamical phases</vt:lpstr>
      <vt:lpstr>A model of “flocking” spins</vt:lpstr>
      <vt:lpstr>A model of “flocking” spins—numerics </vt:lpstr>
      <vt:lpstr>Appendix: MSR Lagrangians</vt:lpstr>
      <vt:lpstr> 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Theories for Active Matter</dc:title>
  <dc:creator>jfarrellhfx</dc:creator>
  <cp:lastModifiedBy>Jack Farrell</cp:lastModifiedBy>
  <cp:revision>4</cp:revision>
  <dcterms:created xsi:type="dcterms:W3CDTF">2022-10-21T21:28:12Z</dcterms:created>
  <dcterms:modified xsi:type="dcterms:W3CDTF">2026-01-12T17:11:39Z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0x01010069F5994337641D4F8C117CEC7CDCEECE</vt:lpwstr>
  </property>
</Properties>
</file>